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2B8_AF5CD51E.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361_B34246CD.xml" ContentType="application/vnd.ms-powerpoint.comments+xml"/>
  <Override PartName="/ppt/comments/modernComment_362_D566ED38.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5"/>
  </p:notesMasterIdLst>
  <p:sldIdLst>
    <p:sldId id="498" r:id="rId5"/>
    <p:sldId id="730" r:id="rId6"/>
    <p:sldId id="696" r:id="rId7"/>
    <p:sldId id="842" r:id="rId8"/>
    <p:sldId id="690" r:id="rId9"/>
    <p:sldId id="733" r:id="rId10"/>
    <p:sldId id="763" r:id="rId11"/>
    <p:sldId id="709" r:id="rId12"/>
    <p:sldId id="748" r:id="rId13"/>
    <p:sldId id="864" r:id="rId14"/>
    <p:sldId id="865" r:id="rId15"/>
    <p:sldId id="866" r:id="rId16"/>
    <p:sldId id="867" r:id="rId17"/>
    <p:sldId id="764" r:id="rId18"/>
    <p:sldId id="689" r:id="rId19"/>
    <p:sldId id="801" r:id="rId20"/>
    <p:sldId id="749" r:id="rId21"/>
    <p:sldId id="800" r:id="rId22"/>
    <p:sldId id="841" r:id="rId23"/>
    <p:sldId id="786" r:id="rId24"/>
    <p:sldId id="666" r:id="rId25"/>
    <p:sldId id="783" r:id="rId26"/>
    <p:sldId id="787" r:id="rId27"/>
    <p:sldId id="781" r:id="rId28"/>
    <p:sldId id="843" r:id="rId29"/>
    <p:sldId id="750" r:id="rId30"/>
    <p:sldId id="712" r:id="rId31"/>
    <p:sldId id="802" r:id="rId32"/>
    <p:sldId id="752" r:id="rId33"/>
    <p:sldId id="770" r:id="rId34"/>
    <p:sldId id="844" r:id="rId35"/>
    <p:sldId id="803" r:id="rId36"/>
    <p:sldId id="768" r:id="rId37"/>
    <p:sldId id="769" r:id="rId38"/>
    <p:sldId id="779" r:id="rId39"/>
    <p:sldId id="845" r:id="rId40"/>
    <p:sldId id="804" r:id="rId41"/>
    <p:sldId id="805" r:id="rId42"/>
    <p:sldId id="806" r:id="rId43"/>
    <p:sldId id="807" r:id="rId44"/>
    <p:sldId id="808" r:id="rId45"/>
    <p:sldId id="809" r:id="rId46"/>
    <p:sldId id="810" r:id="rId47"/>
    <p:sldId id="811" r:id="rId48"/>
    <p:sldId id="812" r:id="rId49"/>
    <p:sldId id="813" r:id="rId50"/>
    <p:sldId id="814" r:id="rId51"/>
    <p:sldId id="815" r:id="rId52"/>
    <p:sldId id="816" r:id="rId53"/>
    <p:sldId id="821" r:id="rId54"/>
    <p:sldId id="822" r:id="rId55"/>
    <p:sldId id="823" r:id="rId56"/>
    <p:sldId id="824" r:id="rId57"/>
    <p:sldId id="817" r:id="rId58"/>
    <p:sldId id="818" r:id="rId59"/>
    <p:sldId id="819" r:id="rId60"/>
    <p:sldId id="820" r:id="rId61"/>
    <p:sldId id="825" r:id="rId62"/>
    <p:sldId id="826" r:id="rId63"/>
    <p:sldId id="827" r:id="rId64"/>
    <p:sldId id="828" r:id="rId65"/>
    <p:sldId id="833" r:id="rId66"/>
    <p:sldId id="834" r:id="rId67"/>
    <p:sldId id="835" r:id="rId68"/>
    <p:sldId id="836" r:id="rId69"/>
    <p:sldId id="837" r:id="rId70"/>
    <p:sldId id="838" r:id="rId71"/>
    <p:sldId id="839" r:id="rId72"/>
    <p:sldId id="840" r:id="rId73"/>
    <p:sldId id="657"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D09E217-E9C2-D2FD-E17B-747835948D0B}" name="Pradeepa P" initials="PP" userId="S::pparameshvaran@tonikbank.com::ba3c13e9-ce31-4e98-8655-9daa7e0bceff" providerId="AD"/>
  <p188:author id="{CA7CEBD3-1B30-E62A-01CE-F2917BC9FE65}" name="Biswa" initials="Bi" userId="S::bbanik@tonikbank.com::26f52a98-3216-49f8-95c0-92c9bbdc30ba" providerId="AD"/>
  <p188:author id="{17B9EFE6-524A-B062-0308-A70E96D54956}" name="Bhuvanesh" initials="" userId="S::bsivakumar@tonikbank.com::4650cd39-8dbb-4c0f-8fda-594efc81948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785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0CF430-28F7-72C0-DBA4-BA6ABDAFDD63}" v="19" dt="2025-09-05T05:05:48.617"/>
    <p1510:client id="{A4DC8EC0-B084-ABFC-DDAC-08F19EFEFEC3}" v="377" dt="2025-09-05T05:30:59.897"/>
    <p1510:client id="{E701BB2F-327A-4D13-87F9-88A67CB49562}" v="56" dt="2025-09-03T11:49:13.8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deepa P" userId="S::pparameshvaran@tonikbank.com::ba3c13e9-ce31-4e98-8655-9daa7e0bceff" providerId="AD" clId="Web-{7A1B7209-D097-1AF5-E6B9-DB8708AF4B52}"/>
    <pc:docChg chg="addSld delSld modSld">
      <pc:chgData name="Pradeepa P" userId="S::pparameshvaran@tonikbank.com::ba3c13e9-ce31-4e98-8655-9daa7e0bceff" providerId="AD" clId="Web-{7A1B7209-D097-1AF5-E6B9-DB8708AF4B52}" dt="2025-07-08T07:19:47.407" v="141" actId="14100"/>
      <pc:docMkLst>
        <pc:docMk/>
      </pc:docMkLst>
      <pc:sldChg chg="modSp">
        <pc:chgData name="Pradeepa P" userId="S::pparameshvaran@tonikbank.com::ba3c13e9-ce31-4e98-8655-9daa7e0bceff" providerId="AD" clId="Web-{7A1B7209-D097-1AF5-E6B9-DB8708AF4B52}" dt="2025-07-08T07:07:07.177" v="6" actId="20577"/>
        <pc:sldMkLst>
          <pc:docMk/>
          <pc:sldMk cId="66528652" sldId="666"/>
        </pc:sldMkLst>
      </pc:sldChg>
      <pc:sldChg chg="modSp">
        <pc:chgData name="Pradeepa P" userId="S::pparameshvaran@tonikbank.com::ba3c13e9-ce31-4e98-8655-9daa7e0bceff" providerId="AD" clId="Web-{7A1B7209-D097-1AF5-E6B9-DB8708AF4B52}" dt="2025-07-08T07:07:56.475" v="45" actId="20577"/>
        <pc:sldMkLst>
          <pc:docMk/>
          <pc:sldMk cId="171521606" sldId="674"/>
        </pc:sldMkLst>
      </pc:sldChg>
      <pc:sldChg chg="modSp add del">
        <pc:chgData name="Pradeepa P" userId="S::pparameshvaran@tonikbank.com::ba3c13e9-ce31-4e98-8655-9daa7e0bceff" providerId="AD" clId="Web-{7A1B7209-D097-1AF5-E6B9-DB8708AF4B52}" dt="2025-07-08T07:15:56.961" v="133" actId="20577"/>
        <pc:sldMkLst>
          <pc:docMk/>
          <pc:sldMk cId="363834639" sldId="681"/>
        </pc:sldMkLst>
      </pc:sldChg>
      <pc:sldChg chg="modSp">
        <pc:chgData name="Pradeepa P" userId="S::pparameshvaran@tonikbank.com::ba3c13e9-ce31-4e98-8655-9daa7e0bceff" providerId="AD" clId="Web-{7A1B7209-D097-1AF5-E6B9-DB8708AF4B52}" dt="2025-07-08T07:07:18.505" v="26" actId="20577"/>
        <pc:sldMkLst>
          <pc:docMk/>
          <pc:sldMk cId="2925055086" sldId="701"/>
        </pc:sldMkLst>
      </pc:sldChg>
      <pc:sldChg chg="addSp delSp modSp">
        <pc:chgData name="Pradeepa P" userId="S::pparameshvaran@tonikbank.com::ba3c13e9-ce31-4e98-8655-9daa7e0bceff" providerId="AD" clId="Web-{7A1B7209-D097-1AF5-E6B9-DB8708AF4B52}" dt="2025-07-08T07:15:07.444" v="123" actId="1076"/>
        <pc:sldMkLst>
          <pc:docMk/>
          <pc:sldMk cId="356660738" sldId="707"/>
        </pc:sldMkLst>
      </pc:sldChg>
      <pc:sldChg chg="modSp">
        <pc:chgData name="Pradeepa P" userId="S::pparameshvaran@tonikbank.com::ba3c13e9-ce31-4e98-8655-9daa7e0bceff" providerId="AD" clId="Web-{7A1B7209-D097-1AF5-E6B9-DB8708AF4B52}" dt="2025-07-08T07:16:37.369" v="134" actId="14100"/>
        <pc:sldMkLst>
          <pc:docMk/>
          <pc:sldMk cId="2606321248" sldId="710"/>
        </pc:sldMkLst>
      </pc:sldChg>
      <pc:sldChg chg="modSp">
        <pc:chgData name="Pradeepa P" userId="S::pparameshvaran@tonikbank.com::ba3c13e9-ce31-4e98-8655-9daa7e0bceff" providerId="AD" clId="Web-{7A1B7209-D097-1AF5-E6B9-DB8708AF4B52}" dt="2025-07-08T07:16:46.963" v="136" actId="14100"/>
        <pc:sldMkLst>
          <pc:docMk/>
          <pc:sldMk cId="1756677345" sldId="712"/>
        </pc:sldMkLst>
      </pc:sldChg>
      <pc:sldChg chg="modSp">
        <pc:chgData name="Pradeepa P" userId="S::pparameshvaran@tonikbank.com::ba3c13e9-ce31-4e98-8655-9daa7e0bceff" providerId="AD" clId="Web-{7A1B7209-D097-1AF5-E6B9-DB8708AF4B52}" dt="2025-07-08T07:15:00.178" v="121" actId="14100"/>
        <pc:sldMkLst>
          <pc:docMk/>
          <pc:sldMk cId="3926436191" sldId="714"/>
        </pc:sldMkLst>
      </pc:sldChg>
      <pc:sldChg chg="modSp">
        <pc:chgData name="Pradeepa P" userId="S::pparameshvaran@tonikbank.com::ba3c13e9-ce31-4e98-8655-9daa7e0bceff" providerId="AD" clId="Web-{7A1B7209-D097-1AF5-E6B9-DB8708AF4B52}" dt="2025-07-08T07:09:45.401" v="84" actId="1076"/>
        <pc:sldMkLst>
          <pc:docMk/>
          <pc:sldMk cId="2995196123" sldId="733"/>
        </pc:sldMkLst>
      </pc:sldChg>
      <pc:sldChg chg="modSp">
        <pc:chgData name="Pradeepa P" userId="S::pparameshvaran@tonikbank.com::ba3c13e9-ce31-4e98-8655-9daa7e0bceff" providerId="AD" clId="Web-{7A1B7209-D097-1AF5-E6B9-DB8708AF4B52}" dt="2025-07-08T07:13:59.723" v="114" actId="20577"/>
        <pc:sldMkLst>
          <pc:docMk/>
          <pc:sldMk cId="4147557997" sldId="735"/>
        </pc:sldMkLst>
      </pc:sldChg>
      <pc:sldChg chg="modSp">
        <pc:chgData name="Pradeepa P" userId="S::pparameshvaran@tonikbank.com::ba3c13e9-ce31-4e98-8655-9daa7e0bceff" providerId="AD" clId="Web-{7A1B7209-D097-1AF5-E6B9-DB8708AF4B52}" dt="2025-07-08T07:08:43.149" v="69" actId="20577"/>
        <pc:sldMkLst>
          <pc:docMk/>
          <pc:sldMk cId="3945202153" sldId="736"/>
        </pc:sldMkLst>
      </pc:sldChg>
      <pc:sldChg chg="modSp">
        <pc:chgData name="Pradeepa P" userId="S::pparameshvaran@tonikbank.com::ba3c13e9-ce31-4e98-8655-9daa7e0bceff" providerId="AD" clId="Web-{7A1B7209-D097-1AF5-E6B9-DB8708AF4B52}" dt="2025-07-08T07:08:34.399" v="65" actId="20577"/>
        <pc:sldMkLst>
          <pc:docMk/>
          <pc:sldMk cId="3269548151" sldId="738"/>
        </pc:sldMkLst>
      </pc:sldChg>
      <pc:sldChg chg="modSp">
        <pc:chgData name="Pradeepa P" userId="S::pparameshvaran@tonikbank.com::ba3c13e9-ce31-4e98-8655-9daa7e0bceff" providerId="AD" clId="Web-{7A1B7209-D097-1AF5-E6B9-DB8708AF4B52}" dt="2025-07-08T07:12:00.390" v="103" actId="14100"/>
        <pc:sldMkLst>
          <pc:docMk/>
          <pc:sldMk cId="332201261" sldId="739"/>
        </pc:sldMkLst>
      </pc:sldChg>
      <pc:sldChg chg="modSp">
        <pc:chgData name="Pradeepa P" userId="S::pparameshvaran@tonikbank.com::ba3c13e9-ce31-4e98-8655-9daa7e0bceff" providerId="AD" clId="Web-{7A1B7209-D097-1AF5-E6B9-DB8708AF4B52}" dt="2025-07-08T07:14:37.990" v="120" actId="20577"/>
        <pc:sldMkLst>
          <pc:docMk/>
          <pc:sldMk cId="1401243303" sldId="741"/>
        </pc:sldMkLst>
      </pc:sldChg>
      <pc:sldChg chg="modSp">
        <pc:chgData name="Pradeepa P" userId="S::pparameshvaran@tonikbank.com::ba3c13e9-ce31-4e98-8655-9daa7e0bceff" providerId="AD" clId="Web-{7A1B7209-D097-1AF5-E6B9-DB8708AF4B52}" dt="2025-07-08T07:13:24.471" v="108" actId="20577"/>
        <pc:sldMkLst>
          <pc:docMk/>
          <pc:sldMk cId="3159652054" sldId="742"/>
        </pc:sldMkLst>
      </pc:sldChg>
      <pc:sldChg chg="modSp">
        <pc:chgData name="Pradeepa P" userId="S::pparameshvaran@tonikbank.com::ba3c13e9-ce31-4e98-8655-9daa7e0bceff" providerId="AD" clId="Web-{7A1B7209-D097-1AF5-E6B9-DB8708AF4B52}" dt="2025-07-08T07:19:47.407" v="141" actId="14100"/>
        <pc:sldMkLst>
          <pc:docMk/>
          <pc:sldMk cId="994566322" sldId="750"/>
        </pc:sldMkLst>
      </pc:sldChg>
      <pc:sldChg chg="modSp">
        <pc:chgData name="Pradeepa P" userId="S::pparameshvaran@tonikbank.com::ba3c13e9-ce31-4e98-8655-9daa7e0bceff" providerId="AD" clId="Web-{7A1B7209-D097-1AF5-E6B9-DB8708AF4B52}" dt="2025-07-08T07:17:06.276" v="140" actId="20577"/>
        <pc:sldMkLst>
          <pc:docMk/>
          <pc:sldMk cId="618642851" sldId="751"/>
        </pc:sldMkLst>
      </pc:sldChg>
      <pc:sldChg chg="modSp">
        <pc:chgData name="Pradeepa P" userId="S::pparameshvaran@tonikbank.com::ba3c13e9-ce31-4e98-8655-9daa7e0bceff" providerId="AD" clId="Web-{7A1B7209-D097-1AF5-E6B9-DB8708AF4B52}" dt="2025-07-08T07:15:13.678" v="125" actId="1076"/>
        <pc:sldMkLst>
          <pc:docMk/>
          <pc:sldMk cId="1782899296" sldId="752"/>
        </pc:sldMkLst>
      </pc:sldChg>
      <pc:sldChg chg="modSp">
        <pc:chgData name="Pradeepa P" userId="S::pparameshvaran@tonikbank.com::ba3c13e9-ce31-4e98-8655-9daa7e0bceff" providerId="AD" clId="Web-{7A1B7209-D097-1AF5-E6B9-DB8708AF4B52}" dt="2025-07-08T07:07:51.506" v="43" actId="20577"/>
        <pc:sldMkLst>
          <pc:docMk/>
          <pc:sldMk cId="3441689170" sldId="753"/>
        </pc:sldMkLst>
      </pc:sldChg>
      <pc:sldChg chg="modSp">
        <pc:chgData name="Pradeepa P" userId="S::pparameshvaran@tonikbank.com::ba3c13e9-ce31-4e98-8655-9daa7e0bceff" providerId="AD" clId="Web-{7A1B7209-D097-1AF5-E6B9-DB8708AF4B52}" dt="2025-07-08T07:15:09.725" v="124" actId="1076"/>
        <pc:sldMkLst>
          <pc:docMk/>
          <pc:sldMk cId="753784008" sldId="754"/>
        </pc:sldMkLst>
      </pc:sldChg>
      <pc:sldChg chg="modSp">
        <pc:chgData name="Pradeepa P" userId="S::pparameshvaran@tonikbank.com::ba3c13e9-ce31-4e98-8655-9daa7e0bceff" providerId="AD" clId="Web-{7A1B7209-D097-1AF5-E6B9-DB8708AF4B52}" dt="2025-07-08T07:15:04.506" v="122" actId="1076"/>
        <pc:sldMkLst>
          <pc:docMk/>
          <pc:sldMk cId="1839551934" sldId="755"/>
        </pc:sldMkLst>
      </pc:sldChg>
      <pc:sldChg chg="modSp">
        <pc:chgData name="Pradeepa P" userId="S::pparameshvaran@tonikbank.com::ba3c13e9-ce31-4e98-8655-9daa7e0bceff" providerId="AD" clId="Web-{7A1B7209-D097-1AF5-E6B9-DB8708AF4B52}" dt="2025-07-08T07:08:31.352" v="63" actId="20577"/>
        <pc:sldMkLst>
          <pc:docMk/>
          <pc:sldMk cId="2344934715" sldId="756"/>
        </pc:sldMkLst>
      </pc:sldChg>
      <pc:sldChg chg="modSp">
        <pc:chgData name="Pradeepa P" userId="S::pparameshvaran@tonikbank.com::ba3c13e9-ce31-4e98-8655-9daa7e0bceff" providerId="AD" clId="Web-{7A1B7209-D097-1AF5-E6B9-DB8708AF4B52}" dt="2025-07-08T07:11:34.655" v="98" actId="20577"/>
        <pc:sldMkLst>
          <pc:docMk/>
          <pc:sldMk cId="2852218533" sldId="757"/>
        </pc:sldMkLst>
      </pc:sldChg>
      <pc:sldChg chg="modSp">
        <pc:chgData name="Pradeepa P" userId="S::pparameshvaran@tonikbank.com::ba3c13e9-ce31-4e98-8655-9daa7e0bceff" providerId="AD" clId="Web-{7A1B7209-D097-1AF5-E6B9-DB8708AF4B52}" dt="2025-07-08T07:08:36.946" v="67" actId="20577"/>
        <pc:sldMkLst>
          <pc:docMk/>
          <pc:sldMk cId="1428693035" sldId="758"/>
        </pc:sldMkLst>
      </pc:sldChg>
      <pc:sldChg chg="modSp">
        <pc:chgData name="Pradeepa P" userId="S::pparameshvaran@tonikbank.com::ba3c13e9-ce31-4e98-8655-9daa7e0bceff" providerId="AD" clId="Web-{7A1B7209-D097-1AF5-E6B9-DB8708AF4B52}" dt="2025-07-08T07:08:44.805" v="71" actId="20577"/>
        <pc:sldMkLst>
          <pc:docMk/>
          <pc:sldMk cId="3909475061" sldId="759"/>
        </pc:sldMkLst>
      </pc:sldChg>
      <pc:sldChg chg="modSp">
        <pc:chgData name="Pradeepa P" userId="S::pparameshvaran@tonikbank.com::ba3c13e9-ce31-4e98-8655-9daa7e0bceff" providerId="AD" clId="Web-{7A1B7209-D097-1AF5-E6B9-DB8708AF4B52}" dt="2025-07-08T07:13:57.676" v="113" actId="20577"/>
        <pc:sldMkLst>
          <pc:docMk/>
          <pc:sldMk cId="768763023" sldId="760"/>
        </pc:sldMkLst>
      </pc:sldChg>
      <pc:sldChg chg="modSp">
        <pc:chgData name="Pradeepa P" userId="S::pparameshvaran@tonikbank.com::ba3c13e9-ce31-4e98-8655-9daa7e0bceff" providerId="AD" clId="Web-{7A1B7209-D097-1AF5-E6B9-DB8708AF4B52}" dt="2025-07-08T07:14:27.520" v="119" actId="20577"/>
        <pc:sldMkLst>
          <pc:docMk/>
          <pc:sldMk cId="1041933068" sldId="761"/>
        </pc:sldMkLst>
      </pc:sldChg>
      <pc:sldChg chg="modSp">
        <pc:chgData name="Pradeepa P" userId="S::pparameshvaran@tonikbank.com::ba3c13e9-ce31-4e98-8655-9daa7e0bceff" providerId="AD" clId="Web-{7A1B7209-D097-1AF5-E6B9-DB8708AF4B52}" dt="2025-07-08T07:13:44.175" v="111" actId="20577"/>
        <pc:sldMkLst>
          <pc:docMk/>
          <pc:sldMk cId="2205782557" sldId="762"/>
        </pc:sldMkLst>
      </pc:sldChg>
    </pc:docChg>
  </pc:docChgLst>
  <pc:docChgLst>
    <pc:chgData name="Pradeepa P" userId="S::pparameshvaran@tonikbank.com::ba3c13e9-ce31-4e98-8655-9daa7e0bceff" providerId="AD" clId="Web-{158663D0-52A3-7C49-788F-FF2E69CA8C67}"/>
    <pc:docChg chg="modSld sldOrd">
      <pc:chgData name="Pradeepa P" userId="S::pparameshvaran@tonikbank.com::ba3c13e9-ce31-4e98-8655-9daa7e0bceff" providerId="AD" clId="Web-{158663D0-52A3-7C49-788F-FF2E69CA8C67}" dt="2025-07-10T15:35:41.922" v="6" actId="20577"/>
      <pc:docMkLst>
        <pc:docMk/>
      </pc:docMkLst>
      <pc:sldChg chg="modSp">
        <pc:chgData name="Pradeepa P" userId="S::pparameshvaran@tonikbank.com::ba3c13e9-ce31-4e98-8655-9daa7e0bceff" providerId="AD" clId="Web-{158663D0-52A3-7C49-788F-FF2E69CA8C67}" dt="2025-07-10T15:35:41.922" v="6" actId="20577"/>
        <pc:sldMkLst>
          <pc:docMk/>
          <pc:sldMk cId="278374271" sldId="749"/>
        </pc:sldMkLst>
      </pc:sldChg>
      <pc:sldChg chg="modSp ord">
        <pc:chgData name="Pradeepa P" userId="S::pparameshvaran@tonikbank.com::ba3c13e9-ce31-4e98-8655-9daa7e0bceff" providerId="AD" clId="Web-{158663D0-52A3-7C49-788F-FF2E69CA8C67}" dt="2025-07-10T15:35:37.891" v="3" actId="20577"/>
        <pc:sldMkLst>
          <pc:docMk/>
          <pc:sldMk cId="2480407772" sldId="786"/>
        </pc:sldMkLst>
      </pc:sldChg>
    </pc:docChg>
  </pc:docChgLst>
  <pc:docChgLst>
    <pc:chgData name="Biswa" userId="S::bbanik@tonikbank.com::26f52a98-3216-49f8-95c0-92c9bbdc30ba" providerId="AD" clId="Web-{F2C68DE6-1C48-F6BA-0FA1-D58548CE1A70}"/>
    <pc:docChg chg="addSld modSld sldOrd">
      <pc:chgData name="Biswa" userId="S::bbanik@tonikbank.com::26f52a98-3216-49f8-95c0-92c9bbdc30ba" providerId="AD" clId="Web-{F2C68DE6-1C48-F6BA-0FA1-D58548CE1A70}" dt="2025-07-22T07:25:52.943" v="163"/>
      <pc:docMkLst>
        <pc:docMk/>
      </pc:docMkLst>
      <pc:sldChg chg="delSp modSp add ord replId">
        <pc:chgData name="Biswa" userId="S::bbanik@tonikbank.com::26f52a98-3216-49f8-95c0-92c9bbdc30ba" providerId="AD" clId="Web-{F2C68DE6-1C48-F6BA-0FA1-D58548CE1A70}" dt="2025-07-22T07:25:52.943" v="163"/>
        <pc:sldMkLst>
          <pc:docMk/>
          <pc:sldMk cId="3339382147" sldId="842"/>
        </pc:sldMkLst>
      </pc:sldChg>
    </pc:docChg>
  </pc:docChgLst>
  <pc:docChgLst>
    <pc:chgData name="Pradeepa P" userId="ba3c13e9-ce31-4e98-8655-9daa7e0bceff" providerId="ADAL" clId="{E701BB2F-327A-4D13-87F9-88A67CB49562}"/>
    <pc:docChg chg="custSel modSld">
      <pc:chgData name="Pradeepa P" userId="ba3c13e9-ce31-4e98-8655-9daa7e0bceff" providerId="ADAL" clId="{E701BB2F-327A-4D13-87F9-88A67CB49562}" dt="2025-09-03T11:49:13.838" v="55" actId="122"/>
      <pc:docMkLst>
        <pc:docMk/>
      </pc:docMkLst>
      <pc:sldChg chg="addSp delSp modSp mod">
        <pc:chgData name="Pradeepa P" userId="ba3c13e9-ce31-4e98-8655-9daa7e0bceff" providerId="ADAL" clId="{E701BB2F-327A-4D13-87F9-88A67CB49562}" dt="2025-09-03T11:49:13.838" v="55" actId="122"/>
        <pc:sldMkLst>
          <pc:docMk/>
          <pc:sldMk cId="2942096670" sldId="696"/>
        </pc:sldMkLst>
        <pc:graphicFrameChg chg="mod modGraphic">
          <ac:chgData name="Pradeepa P" userId="ba3c13e9-ce31-4e98-8655-9daa7e0bceff" providerId="ADAL" clId="{E701BB2F-327A-4D13-87F9-88A67CB49562}" dt="2025-09-03T11:49:13.838" v="55" actId="122"/>
          <ac:graphicFrameMkLst>
            <pc:docMk/>
            <pc:sldMk cId="2942096670" sldId="696"/>
            <ac:graphicFrameMk id="5" creationId="{74D61543-145E-A986-DD87-BEF9AB900578}"/>
          </ac:graphicFrameMkLst>
        </pc:graphicFrameChg>
        <pc:picChg chg="add mod">
          <ac:chgData name="Pradeepa P" userId="ba3c13e9-ce31-4e98-8655-9daa7e0bceff" providerId="ADAL" clId="{E701BB2F-327A-4D13-87F9-88A67CB49562}" dt="2025-09-03T11:47:53.359" v="38" actId="14100"/>
          <ac:picMkLst>
            <pc:docMk/>
            <pc:sldMk cId="2942096670" sldId="696"/>
            <ac:picMk id="6" creationId="{54F41303-5D22-EAB6-DF61-892A88295CFB}"/>
          </ac:picMkLst>
        </pc:picChg>
      </pc:sldChg>
    </pc:docChg>
  </pc:docChgLst>
  <pc:docChgLst>
    <pc:chgData name="Guest User" userId="S::urn:spo:tenantanon#2fe6762b-2c15-4a41-9779-d487e594fbaf::" providerId="AD" clId="Web-{74738DCF-520B-A99A-A0E8-895C8A9C87FE}"/>
    <pc:docChg chg="modSld sldOrd">
      <pc:chgData name="Guest User" userId="S::urn:spo:tenantanon#2fe6762b-2c15-4a41-9779-d487e594fbaf::" providerId="AD" clId="Web-{74738DCF-520B-A99A-A0E8-895C8A9C87FE}" dt="2025-07-18T05:59:24.808" v="46" actId="20577"/>
      <pc:docMkLst>
        <pc:docMk/>
      </pc:docMkLst>
      <pc:sldChg chg="modSp">
        <pc:chgData name="Guest User" userId="S::urn:spo:tenantanon#2fe6762b-2c15-4a41-9779-d487e594fbaf::" providerId="AD" clId="Web-{74738DCF-520B-A99A-A0E8-895C8A9C87FE}" dt="2025-07-18T05:58:02.601" v="23" actId="20577"/>
        <pc:sldMkLst>
          <pc:docMk/>
          <pc:sldMk cId="66528652" sldId="666"/>
        </pc:sldMkLst>
      </pc:sldChg>
      <pc:sldChg chg="modSp">
        <pc:chgData name="Guest User" userId="S::urn:spo:tenantanon#2fe6762b-2c15-4a41-9779-d487e594fbaf::" providerId="AD" clId="Web-{74738DCF-520B-A99A-A0E8-895C8A9C87FE}" dt="2025-07-18T05:57:07.771" v="12" actId="20577"/>
        <pc:sldMkLst>
          <pc:docMk/>
          <pc:sldMk cId="2925055086" sldId="701"/>
        </pc:sldMkLst>
      </pc:sldChg>
      <pc:sldChg chg="addSp delSp modSp ord">
        <pc:chgData name="Guest User" userId="S::urn:spo:tenantanon#2fe6762b-2c15-4a41-9779-d487e594fbaf::" providerId="AD" clId="Web-{74738DCF-520B-A99A-A0E8-895C8A9C87FE}" dt="2025-07-18T05:57:39.007" v="20"/>
        <pc:sldMkLst>
          <pc:docMk/>
          <pc:sldMk cId="278374271" sldId="749"/>
        </pc:sldMkLst>
      </pc:sldChg>
      <pc:sldChg chg="ord">
        <pc:chgData name="Guest User" userId="S::urn:spo:tenantanon#2fe6762b-2c15-4a41-9779-d487e594fbaf::" providerId="AD" clId="Web-{74738DCF-520B-A99A-A0E8-895C8A9C87FE}" dt="2025-07-18T05:49:52.097" v="3"/>
        <pc:sldMkLst>
          <pc:docMk/>
          <pc:sldMk cId="1536385734" sldId="766"/>
        </pc:sldMkLst>
      </pc:sldChg>
      <pc:sldChg chg="modSp">
        <pc:chgData name="Guest User" userId="S::urn:spo:tenantanon#2fe6762b-2c15-4a41-9779-d487e594fbaf::" providerId="AD" clId="Web-{74738DCF-520B-A99A-A0E8-895C8A9C87FE}" dt="2025-07-18T05:59:24.808" v="46" actId="20577"/>
        <pc:sldMkLst>
          <pc:docMk/>
          <pc:sldMk cId="4256609253" sldId="781"/>
        </pc:sldMkLst>
      </pc:sldChg>
      <pc:sldChg chg="modSp">
        <pc:chgData name="Guest User" userId="S::urn:spo:tenantanon#2fe6762b-2c15-4a41-9779-d487e594fbaf::" providerId="AD" clId="Web-{74738DCF-520B-A99A-A0E8-895C8A9C87FE}" dt="2025-07-18T05:58:55.541" v="40" actId="20577"/>
        <pc:sldMkLst>
          <pc:docMk/>
          <pc:sldMk cId="3388402331" sldId="783"/>
        </pc:sldMkLst>
      </pc:sldChg>
      <pc:sldChg chg="modSp ord">
        <pc:chgData name="Guest User" userId="S::urn:spo:tenantanon#2fe6762b-2c15-4a41-9779-d487e594fbaf::" providerId="AD" clId="Web-{74738DCF-520B-A99A-A0E8-895C8A9C87FE}" dt="2025-07-18T05:50:16.083" v="7" actId="20577"/>
        <pc:sldMkLst>
          <pc:docMk/>
          <pc:sldMk cId="2480407772" sldId="786"/>
        </pc:sldMkLst>
      </pc:sldChg>
      <pc:sldChg chg="modSp ord">
        <pc:chgData name="Guest User" userId="S::urn:spo:tenantanon#2fe6762b-2c15-4a41-9779-d487e594fbaf::" providerId="AD" clId="Web-{74738DCF-520B-A99A-A0E8-895C8A9C87FE}" dt="2025-07-18T05:51:39.461" v="8"/>
        <pc:sldMkLst>
          <pc:docMk/>
          <pc:sldMk cId="2698671934" sldId="800"/>
        </pc:sldMkLst>
      </pc:sldChg>
    </pc:docChg>
  </pc:docChgLst>
  <pc:docChgLst>
    <pc:chgData name="Bhuvanesh" userId="4650cd39-8dbb-4c0f-8fda-594efc81948c" providerId="ADAL" clId="{706A8DF9-DE52-4661-A0CE-C652991A1509}"/>
    <pc:docChg chg="undo custSel addSld modSld">
      <pc:chgData name="Bhuvanesh" userId="4650cd39-8dbb-4c0f-8fda-594efc81948c" providerId="ADAL" clId="{706A8DF9-DE52-4661-A0CE-C652991A1509}" dt="2025-09-02T10:56:52.741" v="242" actId="14100"/>
      <pc:docMkLst>
        <pc:docMk/>
      </pc:docMkLst>
      <pc:sldChg chg="addSp delSp modSp mod">
        <pc:chgData name="Bhuvanesh" userId="4650cd39-8dbb-4c0f-8fda-594efc81948c" providerId="ADAL" clId="{706A8DF9-DE52-4661-A0CE-C652991A1509}" dt="2025-09-02T09:30:29.828" v="14" actId="1076"/>
        <pc:sldMkLst>
          <pc:docMk/>
          <pc:sldMk cId="994566322" sldId="750"/>
        </pc:sldMkLst>
        <pc:picChg chg="add mod">
          <ac:chgData name="Bhuvanesh" userId="4650cd39-8dbb-4c0f-8fda-594efc81948c" providerId="ADAL" clId="{706A8DF9-DE52-4661-A0CE-C652991A1509}" dt="2025-09-02T09:30:29.828" v="14" actId="1076"/>
          <ac:picMkLst>
            <pc:docMk/>
            <pc:sldMk cId="994566322" sldId="750"/>
            <ac:picMk id="6" creationId="{7C75EAED-FF7F-302D-E7C8-AAA70AEBE6F1}"/>
          </ac:picMkLst>
        </pc:picChg>
      </pc:sldChg>
      <pc:sldChg chg="addSp delSp modSp mod">
        <pc:chgData name="Bhuvanesh" userId="4650cd39-8dbb-4c0f-8fda-594efc81948c" providerId="ADAL" clId="{706A8DF9-DE52-4661-A0CE-C652991A1509}" dt="2025-09-02T10:44:30.327" v="127" actId="1076"/>
        <pc:sldMkLst>
          <pc:docMk/>
          <pc:sldMk cId="1086823227" sldId="770"/>
        </pc:sldMkLst>
        <pc:graphicFrameChg chg="add mod modGraphic">
          <ac:chgData name="Bhuvanesh" userId="4650cd39-8dbb-4c0f-8fda-594efc81948c" providerId="ADAL" clId="{706A8DF9-DE52-4661-A0CE-C652991A1509}" dt="2025-09-02T10:44:30.327" v="127" actId="1076"/>
          <ac:graphicFrameMkLst>
            <pc:docMk/>
            <pc:sldMk cId="1086823227" sldId="770"/>
            <ac:graphicFrameMk id="5" creationId="{E51FE204-E011-EAB6-79B9-F1377EFD380D}"/>
          </ac:graphicFrameMkLst>
        </pc:graphicFrameChg>
      </pc:sldChg>
      <pc:sldChg chg="addSp delSp modSp mod">
        <pc:chgData name="Bhuvanesh" userId="4650cd39-8dbb-4c0f-8fda-594efc81948c" providerId="ADAL" clId="{706A8DF9-DE52-4661-A0CE-C652991A1509}" dt="2025-09-02T10:46:42.510" v="153" actId="14100"/>
        <pc:sldMkLst>
          <pc:docMk/>
          <pc:sldMk cId="3200711631" sldId="779"/>
        </pc:sldMkLst>
        <pc:graphicFrameChg chg="add mod modGraphic">
          <ac:chgData name="Bhuvanesh" userId="4650cd39-8dbb-4c0f-8fda-594efc81948c" providerId="ADAL" clId="{706A8DF9-DE52-4661-A0CE-C652991A1509}" dt="2025-09-02T10:46:42.510" v="153" actId="14100"/>
          <ac:graphicFrameMkLst>
            <pc:docMk/>
            <pc:sldMk cId="3200711631" sldId="779"/>
            <ac:graphicFrameMk id="4" creationId="{B8C7D204-D280-541A-0F50-1433AFEDEE57}"/>
          </ac:graphicFrameMkLst>
        </pc:graphicFrameChg>
      </pc:sldChg>
      <pc:sldChg chg="addSp delSp modSp mod">
        <pc:chgData name="Bhuvanesh" userId="4650cd39-8dbb-4c0f-8fda-594efc81948c" providerId="ADAL" clId="{706A8DF9-DE52-4661-A0CE-C652991A1509}" dt="2025-09-02T10:41:47.833" v="93" actId="14100"/>
        <pc:sldMkLst>
          <pc:docMk/>
          <pc:sldMk cId="4256609253" sldId="781"/>
        </pc:sldMkLst>
        <pc:graphicFrameChg chg="add mod modGraphic">
          <ac:chgData name="Bhuvanesh" userId="4650cd39-8dbb-4c0f-8fda-594efc81948c" providerId="ADAL" clId="{706A8DF9-DE52-4661-A0CE-C652991A1509}" dt="2025-09-02T10:41:47.833" v="93" actId="14100"/>
          <ac:graphicFrameMkLst>
            <pc:docMk/>
            <pc:sldMk cId="4256609253" sldId="781"/>
            <ac:graphicFrameMk id="3" creationId="{40637650-2F75-C80E-5A89-AE83D0B2EE7B}"/>
          </ac:graphicFrameMkLst>
        </pc:graphicFrameChg>
      </pc:sldChg>
      <pc:sldChg chg="addSp delSp modSp mod">
        <pc:chgData name="Bhuvanesh" userId="4650cd39-8dbb-4c0f-8fda-594efc81948c" providerId="ADAL" clId="{706A8DF9-DE52-4661-A0CE-C652991A1509}" dt="2025-09-02T09:30:06.717" v="10" actId="1076"/>
        <pc:sldMkLst>
          <pc:docMk/>
          <pc:sldMk cId="2480407772" sldId="786"/>
        </pc:sldMkLst>
        <pc:picChg chg="add mod">
          <ac:chgData name="Bhuvanesh" userId="4650cd39-8dbb-4c0f-8fda-594efc81948c" providerId="ADAL" clId="{706A8DF9-DE52-4661-A0CE-C652991A1509}" dt="2025-09-02T09:30:06.717" v="10" actId="1076"/>
          <ac:picMkLst>
            <pc:docMk/>
            <pc:sldMk cId="2480407772" sldId="786"/>
            <ac:picMk id="4" creationId="{01BC0632-3562-DA04-CE4E-861912ADABDE}"/>
          </ac:picMkLst>
        </pc:picChg>
      </pc:sldChg>
      <pc:sldChg chg="addSp delSp modSp mod">
        <pc:chgData name="Bhuvanesh" userId="4650cd39-8dbb-4c0f-8fda-594efc81948c" providerId="ADAL" clId="{706A8DF9-DE52-4661-A0CE-C652991A1509}" dt="2025-09-02T10:38:41.099" v="68" actId="14100"/>
        <pc:sldMkLst>
          <pc:docMk/>
          <pc:sldMk cId="2698671934" sldId="800"/>
        </pc:sldMkLst>
        <pc:graphicFrameChg chg="add mod modGraphic">
          <ac:chgData name="Bhuvanesh" userId="4650cd39-8dbb-4c0f-8fda-594efc81948c" providerId="ADAL" clId="{706A8DF9-DE52-4661-A0CE-C652991A1509}" dt="2025-09-02T10:38:41.099" v="68" actId="14100"/>
          <ac:graphicFrameMkLst>
            <pc:docMk/>
            <pc:sldMk cId="2698671934" sldId="800"/>
            <ac:graphicFrameMk id="7" creationId="{AE4974D1-C8F7-96EE-4C59-F2CE7C06FD88}"/>
          </ac:graphicFrameMkLst>
        </pc:graphicFrameChg>
      </pc:sldChg>
      <pc:sldChg chg="addSp delSp modSp mod">
        <pc:chgData name="Bhuvanesh" userId="4650cd39-8dbb-4c0f-8fda-594efc81948c" providerId="ADAL" clId="{706A8DF9-DE52-4661-A0CE-C652991A1509}" dt="2025-09-02T09:30:50.689" v="17" actId="1076"/>
        <pc:sldMkLst>
          <pc:docMk/>
          <pc:sldMk cId="1298088971" sldId="803"/>
        </pc:sldMkLst>
        <pc:picChg chg="add mod">
          <ac:chgData name="Bhuvanesh" userId="4650cd39-8dbb-4c0f-8fda-594efc81948c" providerId="ADAL" clId="{706A8DF9-DE52-4661-A0CE-C652991A1509}" dt="2025-09-02T09:30:50.689" v="17" actId="1076"/>
          <ac:picMkLst>
            <pc:docMk/>
            <pc:sldMk cId="1298088971" sldId="803"/>
            <ac:picMk id="7" creationId="{04217361-86E4-62EC-67AA-C16091EFD38B}"/>
          </ac:picMkLst>
        </pc:picChg>
      </pc:sldChg>
      <pc:sldChg chg="addSp delSp modSp mod">
        <pc:chgData name="Bhuvanesh" userId="4650cd39-8dbb-4c0f-8fda-594efc81948c" providerId="ADAL" clId="{706A8DF9-DE52-4661-A0CE-C652991A1509}" dt="2025-09-02T09:31:08.030" v="21" actId="1076"/>
        <pc:sldMkLst>
          <pc:docMk/>
          <pc:sldMk cId="2391651570" sldId="804"/>
        </pc:sldMkLst>
        <pc:picChg chg="add mod">
          <ac:chgData name="Bhuvanesh" userId="4650cd39-8dbb-4c0f-8fda-594efc81948c" providerId="ADAL" clId="{706A8DF9-DE52-4661-A0CE-C652991A1509}" dt="2025-09-02T09:31:08.030" v="21" actId="1076"/>
          <ac:picMkLst>
            <pc:docMk/>
            <pc:sldMk cId="2391651570" sldId="804"/>
            <ac:picMk id="7" creationId="{7E0AA8E2-CC2B-8BDA-661D-2E58F9AAE9F2}"/>
          </ac:picMkLst>
        </pc:picChg>
      </pc:sldChg>
      <pc:sldChg chg="addSp delSp modSp mod">
        <pc:chgData name="Bhuvanesh" userId="4650cd39-8dbb-4c0f-8fda-594efc81948c" providerId="ADAL" clId="{706A8DF9-DE52-4661-A0CE-C652991A1509}" dt="2025-09-02T10:51:43.940" v="172"/>
        <pc:sldMkLst>
          <pc:docMk/>
          <pc:sldMk cId="2829220771" sldId="807"/>
        </pc:sldMkLst>
        <pc:graphicFrameChg chg="add mod modGraphic">
          <ac:chgData name="Bhuvanesh" userId="4650cd39-8dbb-4c0f-8fda-594efc81948c" providerId="ADAL" clId="{706A8DF9-DE52-4661-A0CE-C652991A1509}" dt="2025-09-02T10:51:43.940" v="172"/>
          <ac:graphicFrameMkLst>
            <pc:docMk/>
            <pc:sldMk cId="2829220771" sldId="807"/>
            <ac:graphicFrameMk id="4" creationId="{9514700E-746E-80D9-8A2E-7E6239F849B6}"/>
          </ac:graphicFrameMkLst>
        </pc:graphicFrameChg>
      </pc:sldChg>
      <pc:sldChg chg="addSp delSp modSp mod">
        <pc:chgData name="Bhuvanesh" userId="4650cd39-8dbb-4c0f-8fda-594efc81948c" providerId="ADAL" clId="{706A8DF9-DE52-4661-A0CE-C652991A1509}" dt="2025-09-02T09:31:25.330" v="24" actId="1076"/>
        <pc:sldMkLst>
          <pc:docMk/>
          <pc:sldMk cId="411318900" sldId="808"/>
        </pc:sldMkLst>
        <pc:picChg chg="add mod">
          <ac:chgData name="Bhuvanesh" userId="4650cd39-8dbb-4c0f-8fda-594efc81948c" providerId="ADAL" clId="{706A8DF9-DE52-4661-A0CE-C652991A1509}" dt="2025-09-02T09:31:25.330" v="24" actId="1076"/>
          <ac:picMkLst>
            <pc:docMk/>
            <pc:sldMk cId="411318900" sldId="808"/>
            <ac:picMk id="7" creationId="{AA147E1F-E697-A9D2-E4DD-8AE45544358D}"/>
          </ac:picMkLst>
        </pc:picChg>
      </pc:sldChg>
      <pc:sldChg chg="addSp delSp modSp mod">
        <pc:chgData name="Bhuvanesh" userId="4650cd39-8dbb-4c0f-8fda-594efc81948c" providerId="ADAL" clId="{706A8DF9-DE52-4661-A0CE-C652991A1509}" dt="2025-09-02T10:52:27.793" v="181" actId="14100"/>
        <pc:sldMkLst>
          <pc:docMk/>
          <pc:sldMk cId="1062626043" sldId="811"/>
        </pc:sldMkLst>
        <pc:graphicFrameChg chg="add mod modGraphic">
          <ac:chgData name="Bhuvanesh" userId="4650cd39-8dbb-4c0f-8fda-594efc81948c" providerId="ADAL" clId="{706A8DF9-DE52-4661-A0CE-C652991A1509}" dt="2025-09-02T10:52:27.793" v="181" actId="14100"/>
          <ac:graphicFrameMkLst>
            <pc:docMk/>
            <pc:sldMk cId="1062626043" sldId="811"/>
            <ac:graphicFrameMk id="3" creationId="{0C9C3939-A1BB-86E5-5DE3-5A5E140FFF51}"/>
          </ac:graphicFrameMkLst>
        </pc:graphicFrameChg>
      </pc:sldChg>
      <pc:sldChg chg="addSp delSp modSp mod">
        <pc:chgData name="Bhuvanesh" userId="4650cd39-8dbb-4c0f-8fda-594efc81948c" providerId="ADAL" clId="{706A8DF9-DE52-4661-A0CE-C652991A1509}" dt="2025-09-02T09:31:47.309" v="27" actId="1076"/>
        <pc:sldMkLst>
          <pc:docMk/>
          <pc:sldMk cId="3241509089" sldId="812"/>
        </pc:sldMkLst>
        <pc:picChg chg="add mod">
          <ac:chgData name="Bhuvanesh" userId="4650cd39-8dbb-4c0f-8fda-594efc81948c" providerId="ADAL" clId="{706A8DF9-DE52-4661-A0CE-C652991A1509}" dt="2025-09-02T09:31:47.309" v="27" actId="1076"/>
          <ac:picMkLst>
            <pc:docMk/>
            <pc:sldMk cId="3241509089" sldId="812"/>
            <ac:picMk id="7" creationId="{BF8F630C-3B1E-01FF-7777-FE5B654130DB}"/>
          </ac:picMkLst>
        </pc:picChg>
      </pc:sldChg>
      <pc:sldChg chg="addSp delSp modSp mod">
        <pc:chgData name="Bhuvanesh" userId="4650cd39-8dbb-4c0f-8fda-594efc81948c" providerId="ADAL" clId="{706A8DF9-DE52-4661-A0CE-C652991A1509}" dt="2025-09-02T10:53:16.505" v="190" actId="14100"/>
        <pc:sldMkLst>
          <pc:docMk/>
          <pc:sldMk cId="4239775744" sldId="815"/>
        </pc:sldMkLst>
        <pc:graphicFrameChg chg="add mod modGraphic">
          <ac:chgData name="Bhuvanesh" userId="4650cd39-8dbb-4c0f-8fda-594efc81948c" providerId="ADAL" clId="{706A8DF9-DE52-4661-A0CE-C652991A1509}" dt="2025-09-02T10:53:16.505" v="190" actId="14100"/>
          <ac:graphicFrameMkLst>
            <pc:docMk/>
            <pc:sldMk cId="4239775744" sldId="815"/>
            <ac:graphicFrameMk id="6" creationId="{6CC599E5-D0DD-FA9D-7381-B3A04A29EAE4}"/>
          </ac:graphicFrameMkLst>
        </pc:graphicFrameChg>
      </pc:sldChg>
      <pc:sldChg chg="addSp delSp modSp mod">
        <pc:chgData name="Bhuvanesh" userId="4650cd39-8dbb-4c0f-8fda-594efc81948c" providerId="ADAL" clId="{706A8DF9-DE52-4661-A0CE-C652991A1509}" dt="2025-09-02T09:32:11.017" v="30" actId="1076"/>
        <pc:sldMkLst>
          <pc:docMk/>
          <pc:sldMk cId="1033413109" sldId="816"/>
        </pc:sldMkLst>
        <pc:picChg chg="add mod">
          <ac:chgData name="Bhuvanesh" userId="4650cd39-8dbb-4c0f-8fda-594efc81948c" providerId="ADAL" clId="{706A8DF9-DE52-4661-A0CE-C652991A1509}" dt="2025-09-02T09:32:11.017" v="30" actId="1076"/>
          <ac:picMkLst>
            <pc:docMk/>
            <pc:sldMk cId="1033413109" sldId="816"/>
            <ac:picMk id="7" creationId="{1A4CE7A1-681C-7FB0-896C-F09B07AC2CF2}"/>
          </ac:picMkLst>
        </pc:picChg>
      </pc:sldChg>
      <pc:sldChg chg="addSp delSp modSp mod">
        <pc:chgData name="Bhuvanesh" userId="4650cd39-8dbb-4c0f-8fda-594efc81948c" providerId="ADAL" clId="{706A8DF9-DE52-4661-A0CE-C652991A1509}" dt="2025-09-02T10:54:40.849" v="212" actId="14100"/>
        <pc:sldMkLst>
          <pc:docMk/>
          <pc:sldMk cId="1034454471" sldId="819"/>
        </pc:sldMkLst>
        <pc:graphicFrameChg chg="add mod modGraphic">
          <ac:chgData name="Bhuvanesh" userId="4650cd39-8dbb-4c0f-8fda-594efc81948c" providerId="ADAL" clId="{706A8DF9-DE52-4661-A0CE-C652991A1509}" dt="2025-09-02T10:54:40.849" v="212" actId="14100"/>
          <ac:graphicFrameMkLst>
            <pc:docMk/>
            <pc:sldMk cId="1034454471" sldId="819"/>
            <ac:graphicFrameMk id="6" creationId="{E2B5A818-CD7B-9B28-52A5-E0BCE78E93CE}"/>
          </ac:graphicFrameMkLst>
        </pc:graphicFrameChg>
      </pc:sldChg>
      <pc:sldChg chg="addSp delSp modSp mod">
        <pc:chgData name="Bhuvanesh" userId="4650cd39-8dbb-4c0f-8fda-594efc81948c" providerId="ADAL" clId="{706A8DF9-DE52-4661-A0CE-C652991A1509}" dt="2025-09-02T09:32:40.574" v="37" actId="1076"/>
        <pc:sldMkLst>
          <pc:docMk/>
          <pc:sldMk cId="583669458" sldId="820"/>
        </pc:sldMkLst>
        <pc:picChg chg="add mod">
          <ac:chgData name="Bhuvanesh" userId="4650cd39-8dbb-4c0f-8fda-594efc81948c" providerId="ADAL" clId="{706A8DF9-DE52-4661-A0CE-C652991A1509}" dt="2025-09-02T09:32:40.574" v="37" actId="1076"/>
          <ac:picMkLst>
            <pc:docMk/>
            <pc:sldMk cId="583669458" sldId="820"/>
            <ac:picMk id="7" creationId="{49330A61-7EC4-DDF7-2AEE-0B863FC8D445}"/>
          </ac:picMkLst>
        </pc:picChg>
      </pc:sldChg>
      <pc:sldChg chg="addSp delSp modSp mod">
        <pc:chgData name="Bhuvanesh" userId="4650cd39-8dbb-4c0f-8fda-594efc81948c" providerId="ADAL" clId="{706A8DF9-DE52-4661-A0CE-C652991A1509}" dt="2025-09-02T10:54:01.132" v="202" actId="14100"/>
        <pc:sldMkLst>
          <pc:docMk/>
          <pc:sldMk cId="3290775149" sldId="823"/>
        </pc:sldMkLst>
        <pc:graphicFrameChg chg="add mod modGraphic">
          <ac:chgData name="Bhuvanesh" userId="4650cd39-8dbb-4c0f-8fda-594efc81948c" providerId="ADAL" clId="{706A8DF9-DE52-4661-A0CE-C652991A1509}" dt="2025-09-02T10:54:01.132" v="202" actId="14100"/>
          <ac:graphicFrameMkLst>
            <pc:docMk/>
            <pc:sldMk cId="3290775149" sldId="823"/>
            <ac:graphicFrameMk id="6" creationId="{D8479C35-1F3F-72AD-C331-B44C6320062A}"/>
          </ac:graphicFrameMkLst>
        </pc:graphicFrameChg>
      </pc:sldChg>
      <pc:sldChg chg="addSp delSp modSp mod">
        <pc:chgData name="Bhuvanesh" userId="4650cd39-8dbb-4c0f-8fda-594efc81948c" providerId="ADAL" clId="{706A8DF9-DE52-4661-A0CE-C652991A1509}" dt="2025-09-02T09:32:31.336" v="34" actId="1076"/>
        <pc:sldMkLst>
          <pc:docMk/>
          <pc:sldMk cId="3629569916" sldId="824"/>
        </pc:sldMkLst>
        <pc:picChg chg="add mod">
          <ac:chgData name="Bhuvanesh" userId="4650cd39-8dbb-4c0f-8fda-594efc81948c" providerId="ADAL" clId="{706A8DF9-DE52-4661-A0CE-C652991A1509}" dt="2025-09-02T09:32:31.336" v="34" actId="1076"/>
          <ac:picMkLst>
            <pc:docMk/>
            <pc:sldMk cId="3629569916" sldId="824"/>
            <ac:picMk id="7" creationId="{D6B22D20-46F8-3957-ADBE-DFA19B4C1179}"/>
          </ac:picMkLst>
        </pc:picChg>
      </pc:sldChg>
      <pc:sldChg chg="addSp delSp modSp mod">
        <pc:chgData name="Bhuvanesh" userId="4650cd39-8dbb-4c0f-8fda-594efc81948c" providerId="ADAL" clId="{706A8DF9-DE52-4661-A0CE-C652991A1509}" dt="2025-09-02T10:55:20.155" v="222" actId="14100"/>
        <pc:sldMkLst>
          <pc:docMk/>
          <pc:sldMk cId="2657697911" sldId="827"/>
        </pc:sldMkLst>
        <pc:graphicFrameChg chg="add mod modGraphic">
          <ac:chgData name="Bhuvanesh" userId="4650cd39-8dbb-4c0f-8fda-594efc81948c" providerId="ADAL" clId="{706A8DF9-DE52-4661-A0CE-C652991A1509}" dt="2025-09-02T10:55:20.155" v="222" actId="14100"/>
          <ac:graphicFrameMkLst>
            <pc:docMk/>
            <pc:sldMk cId="2657697911" sldId="827"/>
            <ac:graphicFrameMk id="6" creationId="{7BB5FF5E-F2E4-0D6E-51DF-1BE05E29D8D5}"/>
          </ac:graphicFrameMkLst>
        </pc:graphicFrameChg>
      </pc:sldChg>
      <pc:sldChg chg="addSp delSp modSp mod">
        <pc:chgData name="Bhuvanesh" userId="4650cd39-8dbb-4c0f-8fda-594efc81948c" providerId="ADAL" clId="{706A8DF9-DE52-4661-A0CE-C652991A1509}" dt="2025-09-02T09:32:52.979" v="40" actId="1076"/>
        <pc:sldMkLst>
          <pc:docMk/>
          <pc:sldMk cId="3510297617" sldId="828"/>
        </pc:sldMkLst>
        <pc:picChg chg="add mod">
          <ac:chgData name="Bhuvanesh" userId="4650cd39-8dbb-4c0f-8fda-594efc81948c" providerId="ADAL" clId="{706A8DF9-DE52-4661-A0CE-C652991A1509}" dt="2025-09-02T09:32:52.979" v="40" actId="1076"/>
          <ac:picMkLst>
            <pc:docMk/>
            <pc:sldMk cId="3510297617" sldId="828"/>
            <ac:picMk id="7" creationId="{8BE8D35E-6D42-C3C6-B4EE-CA4F612B12EC}"/>
          </ac:picMkLst>
        </pc:picChg>
      </pc:sldChg>
      <pc:sldChg chg="addSp delSp modSp mod">
        <pc:chgData name="Bhuvanesh" userId="4650cd39-8dbb-4c0f-8fda-594efc81948c" providerId="ADAL" clId="{706A8DF9-DE52-4661-A0CE-C652991A1509}" dt="2025-09-02T10:55:54.013" v="230" actId="14100"/>
        <pc:sldMkLst>
          <pc:docMk/>
          <pc:sldMk cId="3805894592" sldId="835"/>
        </pc:sldMkLst>
        <pc:graphicFrameChg chg="add mod modGraphic">
          <ac:chgData name="Bhuvanesh" userId="4650cd39-8dbb-4c0f-8fda-594efc81948c" providerId="ADAL" clId="{706A8DF9-DE52-4661-A0CE-C652991A1509}" dt="2025-09-02T10:55:54.013" v="230" actId="14100"/>
          <ac:graphicFrameMkLst>
            <pc:docMk/>
            <pc:sldMk cId="3805894592" sldId="835"/>
            <ac:graphicFrameMk id="6" creationId="{B7573708-CDA9-7F04-6D77-CFDD92A70A6D}"/>
          </ac:graphicFrameMkLst>
        </pc:graphicFrameChg>
      </pc:sldChg>
      <pc:sldChg chg="addSp delSp modSp mod">
        <pc:chgData name="Bhuvanesh" userId="4650cd39-8dbb-4c0f-8fda-594efc81948c" providerId="ADAL" clId="{706A8DF9-DE52-4661-A0CE-C652991A1509}" dt="2025-09-02T09:33:20.992" v="43" actId="1076"/>
        <pc:sldMkLst>
          <pc:docMk/>
          <pc:sldMk cId="198815397" sldId="836"/>
        </pc:sldMkLst>
        <pc:picChg chg="add mod">
          <ac:chgData name="Bhuvanesh" userId="4650cd39-8dbb-4c0f-8fda-594efc81948c" providerId="ADAL" clId="{706A8DF9-DE52-4661-A0CE-C652991A1509}" dt="2025-09-02T09:33:20.992" v="43" actId="1076"/>
          <ac:picMkLst>
            <pc:docMk/>
            <pc:sldMk cId="198815397" sldId="836"/>
            <ac:picMk id="7" creationId="{0733D6B0-2D5A-DDD0-0772-FEEBA6283E91}"/>
          </ac:picMkLst>
        </pc:picChg>
      </pc:sldChg>
      <pc:sldChg chg="addSp delSp modSp mod">
        <pc:chgData name="Bhuvanesh" userId="4650cd39-8dbb-4c0f-8fda-594efc81948c" providerId="ADAL" clId="{706A8DF9-DE52-4661-A0CE-C652991A1509}" dt="2025-09-02T10:56:52.741" v="242" actId="14100"/>
        <pc:sldMkLst>
          <pc:docMk/>
          <pc:sldMk cId="1619220317" sldId="839"/>
        </pc:sldMkLst>
        <pc:spChg chg="mod">
          <ac:chgData name="Bhuvanesh" userId="4650cd39-8dbb-4c0f-8fda-594efc81948c" providerId="ADAL" clId="{706A8DF9-DE52-4661-A0CE-C652991A1509}" dt="2025-09-02T10:56:39.953" v="240" actId="1076"/>
          <ac:spMkLst>
            <pc:docMk/>
            <pc:sldMk cId="1619220317" sldId="839"/>
            <ac:spMk id="2" creationId="{AE75E045-DBAB-FFEE-1159-6050DBD4A0F0}"/>
          </ac:spMkLst>
        </pc:spChg>
        <pc:graphicFrameChg chg="add mod modGraphic">
          <ac:chgData name="Bhuvanesh" userId="4650cd39-8dbb-4c0f-8fda-594efc81948c" providerId="ADAL" clId="{706A8DF9-DE52-4661-A0CE-C652991A1509}" dt="2025-09-02T10:56:52.741" v="242" actId="14100"/>
          <ac:graphicFrameMkLst>
            <pc:docMk/>
            <pc:sldMk cId="1619220317" sldId="839"/>
            <ac:graphicFrameMk id="6" creationId="{C86CA87C-0757-C5E6-9177-667083BB35C9}"/>
          </ac:graphicFrameMkLst>
        </pc:graphicFrameChg>
      </pc:sldChg>
      <pc:sldChg chg="addSp delSp modSp mod">
        <pc:chgData name="Bhuvanesh" userId="4650cd39-8dbb-4c0f-8fda-594efc81948c" providerId="ADAL" clId="{706A8DF9-DE52-4661-A0CE-C652991A1509}" dt="2025-09-02T09:33:35.963" v="46" actId="1076"/>
        <pc:sldMkLst>
          <pc:docMk/>
          <pc:sldMk cId="3495577049" sldId="840"/>
        </pc:sldMkLst>
        <pc:picChg chg="add mod">
          <ac:chgData name="Bhuvanesh" userId="4650cd39-8dbb-4c0f-8fda-594efc81948c" providerId="ADAL" clId="{706A8DF9-DE52-4661-A0CE-C652991A1509}" dt="2025-09-02T09:33:35.963" v="46" actId="1076"/>
          <ac:picMkLst>
            <pc:docMk/>
            <pc:sldMk cId="3495577049" sldId="840"/>
            <ac:picMk id="7" creationId="{896D8A03-04E1-872D-F564-AEF58E25FB20}"/>
          </ac:picMkLst>
        </pc:picChg>
      </pc:sldChg>
      <pc:sldChg chg="addSp delSp modSp mod">
        <pc:chgData name="Bhuvanesh" userId="4650cd39-8dbb-4c0f-8fda-594efc81948c" providerId="ADAL" clId="{706A8DF9-DE52-4661-A0CE-C652991A1509}" dt="2025-09-02T10:40:16.278" v="81" actId="1076"/>
        <pc:sldMkLst>
          <pc:docMk/>
          <pc:sldMk cId="4134771887" sldId="841"/>
        </pc:sldMkLst>
        <pc:graphicFrameChg chg="add mod modGraphic">
          <ac:chgData name="Bhuvanesh" userId="4650cd39-8dbb-4c0f-8fda-594efc81948c" providerId="ADAL" clId="{706A8DF9-DE52-4661-A0CE-C652991A1509}" dt="2025-09-02T10:40:16.278" v="81" actId="1076"/>
          <ac:graphicFrameMkLst>
            <pc:docMk/>
            <pc:sldMk cId="4134771887" sldId="841"/>
            <ac:graphicFrameMk id="5" creationId="{E9CDE65A-F95B-132D-7775-6F20F422A34D}"/>
          </ac:graphicFrameMkLst>
        </pc:graphicFrameChg>
        <pc:graphicFrameChg chg="add mod modGraphic">
          <ac:chgData name="Bhuvanesh" userId="4650cd39-8dbb-4c0f-8fda-594efc81948c" providerId="ADAL" clId="{706A8DF9-DE52-4661-A0CE-C652991A1509}" dt="2025-09-02T10:40:08.814" v="80" actId="1076"/>
          <ac:graphicFrameMkLst>
            <pc:docMk/>
            <pc:sldMk cId="4134771887" sldId="841"/>
            <ac:graphicFrameMk id="8" creationId="{199B7CD5-E16E-4345-DBCF-9D97F7CD6350}"/>
          </ac:graphicFrameMkLst>
        </pc:graphicFrameChg>
      </pc:sldChg>
      <pc:sldChg chg="addSp delSp modSp mod">
        <pc:chgData name="Bhuvanesh" userId="4650cd39-8dbb-4c0f-8fda-594efc81948c" providerId="ADAL" clId="{706A8DF9-DE52-4661-A0CE-C652991A1509}" dt="2025-09-02T10:43:21.213" v="114" actId="1076"/>
        <pc:sldMkLst>
          <pc:docMk/>
          <pc:sldMk cId="3931229060" sldId="843"/>
        </pc:sldMkLst>
        <pc:spChg chg="mod">
          <ac:chgData name="Bhuvanesh" userId="4650cd39-8dbb-4c0f-8fda-594efc81948c" providerId="ADAL" clId="{706A8DF9-DE52-4661-A0CE-C652991A1509}" dt="2025-09-02T10:43:21.213" v="114" actId="1076"/>
          <ac:spMkLst>
            <pc:docMk/>
            <pc:sldMk cId="3931229060" sldId="843"/>
            <ac:spMk id="5" creationId="{1E921807-C30D-94B6-472D-0BD999955617}"/>
          </ac:spMkLst>
        </pc:spChg>
        <pc:spChg chg="mod">
          <ac:chgData name="Bhuvanesh" userId="4650cd39-8dbb-4c0f-8fda-594efc81948c" providerId="ADAL" clId="{706A8DF9-DE52-4661-A0CE-C652991A1509}" dt="2025-09-02T10:43:01.207" v="109" actId="1076"/>
          <ac:spMkLst>
            <pc:docMk/>
            <pc:sldMk cId="3931229060" sldId="843"/>
            <ac:spMk id="6" creationId="{A1A80FAF-E152-13F0-FF7C-57F9C749E98A}"/>
          </ac:spMkLst>
        </pc:spChg>
        <pc:graphicFrameChg chg="add mod modGraphic">
          <ac:chgData name="Bhuvanesh" userId="4650cd39-8dbb-4c0f-8fda-594efc81948c" providerId="ADAL" clId="{706A8DF9-DE52-4661-A0CE-C652991A1509}" dt="2025-09-02T10:43:14.531" v="113" actId="1076"/>
          <ac:graphicFrameMkLst>
            <pc:docMk/>
            <pc:sldMk cId="3931229060" sldId="843"/>
            <ac:graphicFrameMk id="2" creationId="{5C4655FB-DA05-04A2-7EE6-E0879DD59E27}"/>
          </ac:graphicFrameMkLst>
        </pc:graphicFrameChg>
        <pc:graphicFrameChg chg="add mod modGraphic">
          <ac:chgData name="Bhuvanesh" userId="4650cd39-8dbb-4c0f-8fda-594efc81948c" providerId="ADAL" clId="{706A8DF9-DE52-4661-A0CE-C652991A1509}" dt="2025-09-02T10:42:59.028" v="108" actId="1076"/>
          <ac:graphicFrameMkLst>
            <pc:docMk/>
            <pc:sldMk cId="3931229060" sldId="843"/>
            <ac:graphicFrameMk id="7" creationId="{C407D353-1447-89DE-8243-1738EA6D52EE}"/>
          </ac:graphicFrameMkLst>
        </pc:graphicFrameChg>
      </pc:sldChg>
      <pc:sldChg chg="addSp delSp modSp mod">
        <pc:chgData name="Bhuvanesh" userId="4650cd39-8dbb-4c0f-8fda-594efc81948c" providerId="ADAL" clId="{706A8DF9-DE52-4661-A0CE-C652991A1509}" dt="2025-09-02T10:46:01.230" v="143" actId="1076"/>
        <pc:sldMkLst>
          <pc:docMk/>
          <pc:sldMk cId="1632618879" sldId="844"/>
        </pc:sldMkLst>
        <pc:spChg chg="mod">
          <ac:chgData name="Bhuvanesh" userId="4650cd39-8dbb-4c0f-8fda-594efc81948c" providerId="ADAL" clId="{706A8DF9-DE52-4661-A0CE-C652991A1509}" dt="2025-09-02T10:45:49.184" v="142" actId="1076"/>
          <ac:spMkLst>
            <pc:docMk/>
            <pc:sldMk cId="1632618879" sldId="844"/>
            <ac:spMk id="7" creationId="{3D1A2FD8-1415-95E0-00F2-30290B4FB6E4}"/>
          </ac:spMkLst>
        </pc:spChg>
        <pc:spChg chg="mod">
          <ac:chgData name="Bhuvanesh" userId="4650cd39-8dbb-4c0f-8fda-594efc81948c" providerId="ADAL" clId="{706A8DF9-DE52-4661-A0CE-C652991A1509}" dt="2025-09-02T10:46:01.230" v="143" actId="1076"/>
          <ac:spMkLst>
            <pc:docMk/>
            <pc:sldMk cId="1632618879" sldId="844"/>
            <ac:spMk id="8" creationId="{D1CDFC26-31F9-8FB1-26BD-C359E27E4741}"/>
          </ac:spMkLst>
        </pc:spChg>
        <pc:graphicFrameChg chg="add mod modGraphic">
          <ac:chgData name="Bhuvanesh" userId="4650cd39-8dbb-4c0f-8fda-594efc81948c" providerId="ADAL" clId="{706A8DF9-DE52-4661-A0CE-C652991A1509}" dt="2025-09-02T10:45:44.766" v="141" actId="14100"/>
          <ac:graphicFrameMkLst>
            <pc:docMk/>
            <pc:sldMk cId="1632618879" sldId="844"/>
            <ac:graphicFrameMk id="4" creationId="{92B5D10C-533B-8504-1188-1CF650165BDA}"/>
          </ac:graphicFrameMkLst>
        </pc:graphicFrameChg>
        <pc:graphicFrameChg chg="add mod modGraphic">
          <ac:chgData name="Bhuvanesh" userId="4650cd39-8dbb-4c0f-8fda-594efc81948c" providerId="ADAL" clId="{706A8DF9-DE52-4661-A0CE-C652991A1509}" dt="2025-09-02T10:45:38.615" v="139" actId="1076"/>
          <ac:graphicFrameMkLst>
            <pc:docMk/>
            <pc:sldMk cId="1632618879" sldId="844"/>
            <ac:graphicFrameMk id="9" creationId="{3752C9AD-65FD-F3B3-0C0B-735183F42872}"/>
          </ac:graphicFrameMkLst>
        </pc:graphicFrameChg>
      </pc:sldChg>
      <pc:sldChg chg="addSp delSp modSp mod">
        <pc:chgData name="Bhuvanesh" userId="4650cd39-8dbb-4c0f-8fda-594efc81948c" providerId="ADAL" clId="{706A8DF9-DE52-4661-A0CE-C652991A1509}" dt="2025-09-02T10:47:30.610" v="163" actId="14100"/>
        <pc:sldMkLst>
          <pc:docMk/>
          <pc:sldMk cId="170609302" sldId="845"/>
        </pc:sldMkLst>
        <pc:graphicFrameChg chg="add mod modGraphic">
          <ac:chgData name="Bhuvanesh" userId="4650cd39-8dbb-4c0f-8fda-594efc81948c" providerId="ADAL" clId="{706A8DF9-DE52-4661-A0CE-C652991A1509}" dt="2025-09-02T10:47:30.610" v="163" actId="14100"/>
          <ac:graphicFrameMkLst>
            <pc:docMk/>
            <pc:sldMk cId="170609302" sldId="845"/>
            <ac:graphicFrameMk id="3" creationId="{E1034164-37C0-191E-9CBC-0DD0D680AEE5}"/>
          </ac:graphicFrameMkLst>
        </pc:graphicFrameChg>
        <pc:graphicFrameChg chg="add mod modGraphic">
          <ac:chgData name="Bhuvanesh" userId="4650cd39-8dbb-4c0f-8fda-594efc81948c" providerId="ADAL" clId="{706A8DF9-DE52-4661-A0CE-C652991A1509}" dt="2025-09-02T10:47:30.610" v="163" actId="14100"/>
          <ac:graphicFrameMkLst>
            <pc:docMk/>
            <pc:sldMk cId="170609302" sldId="845"/>
            <ac:graphicFrameMk id="4" creationId="{FE7EFA7B-4007-F8FB-0A26-4C9F1B534D10}"/>
          </ac:graphicFrameMkLst>
        </pc:graphicFrameChg>
      </pc:sldChg>
      <pc:sldChg chg="addSp delSp modSp add mod">
        <pc:chgData name="Bhuvanesh" userId="4650cd39-8dbb-4c0f-8fda-594efc81948c" providerId="ADAL" clId="{706A8DF9-DE52-4661-A0CE-C652991A1509}" dt="2025-09-02T10:37:51.180" v="54" actId="1076"/>
        <pc:sldMkLst>
          <pc:docMk/>
          <pc:sldMk cId="685097185" sldId="864"/>
        </pc:sldMkLst>
        <pc:spChg chg="mod">
          <ac:chgData name="Bhuvanesh" userId="4650cd39-8dbb-4c0f-8fda-594efc81948c" providerId="ADAL" clId="{706A8DF9-DE52-4661-A0CE-C652991A1509}" dt="2025-09-02T10:31:06.941" v="48" actId="1076"/>
          <ac:spMkLst>
            <pc:docMk/>
            <pc:sldMk cId="685097185" sldId="864"/>
            <ac:spMk id="2" creationId="{1926E40A-5487-6F19-3E42-8F0CA86DE43D}"/>
          </ac:spMkLst>
        </pc:spChg>
        <pc:picChg chg="add mod">
          <ac:chgData name="Bhuvanesh" userId="4650cd39-8dbb-4c0f-8fda-594efc81948c" providerId="ADAL" clId="{706A8DF9-DE52-4661-A0CE-C652991A1509}" dt="2025-09-02T10:37:51.180" v="54" actId="1076"/>
          <ac:picMkLst>
            <pc:docMk/>
            <pc:sldMk cId="685097185" sldId="864"/>
            <ac:picMk id="6" creationId="{BEE9CEA9-D0E3-A73A-10B6-D5021FED260D}"/>
          </ac:picMkLst>
        </pc:picChg>
      </pc:sldChg>
    </pc:docChg>
  </pc:docChgLst>
  <pc:docChgLst>
    <pc:chgData name="Pradeepa P" userId="S::pparameshvaran@tonikbank.com::ba3c13e9-ce31-4e98-8655-9daa7e0bceff" providerId="AD" clId="Web-{A0BC095C-0244-0FA9-353B-5EBF4CEED22B}"/>
    <pc:docChg chg="modSld">
      <pc:chgData name="Pradeepa P" userId="S::pparameshvaran@tonikbank.com::ba3c13e9-ce31-4e98-8655-9daa7e0bceff" providerId="AD" clId="Web-{A0BC095C-0244-0FA9-353B-5EBF4CEED22B}" dt="2025-07-09T12:16:45.777" v="36" actId="20577"/>
      <pc:docMkLst>
        <pc:docMk/>
      </pc:docMkLst>
      <pc:sldChg chg="addSp modSp">
        <pc:chgData name="Pradeepa P" userId="S::pparameshvaran@tonikbank.com::ba3c13e9-ce31-4e98-8655-9daa7e0bceff" providerId="AD" clId="Web-{A0BC095C-0244-0FA9-353B-5EBF4CEED22B}" dt="2025-07-09T12:10:30.765" v="8" actId="20577"/>
        <pc:sldMkLst>
          <pc:docMk/>
          <pc:sldMk cId="3388402331" sldId="783"/>
        </pc:sldMkLst>
      </pc:sldChg>
      <pc:sldChg chg="addSp modSp">
        <pc:chgData name="Pradeepa P" userId="S::pparameshvaran@tonikbank.com::ba3c13e9-ce31-4e98-8655-9daa7e0bceff" providerId="AD" clId="Web-{A0BC095C-0244-0FA9-353B-5EBF4CEED22B}" dt="2025-07-09T12:13:25.989" v="20" actId="20577"/>
        <pc:sldMkLst>
          <pc:docMk/>
          <pc:sldMk cId="4174853062" sldId="784"/>
        </pc:sldMkLst>
      </pc:sldChg>
      <pc:sldChg chg="addSp modSp">
        <pc:chgData name="Pradeepa P" userId="S::pparameshvaran@tonikbank.com::ba3c13e9-ce31-4e98-8655-9daa7e0bceff" providerId="AD" clId="Web-{A0BC095C-0244-0FA9-353B-5EBF4CEED22B}" dt="2025-07-09T12:16:45.777" v="36" actId="20577"/>
        <pc:sldMkLst>
          <pc:docMk/>
          <pc:sldMk cId="4032674596" sldId="785"/>
        </pc:sldMkLst>
      </pc:sldChg>
    </pc:docChg>
  </pc:docChgLst>
  <pc:docChgLst>
    <pc:chgData name="Guest User" userId="S::urn:spo:tenantanon#2fe6762b-2c15-4a41-9779-d487e594fbaf::" providerId="AD" clId="Web-{2C89B5E6-7FF8-8A74-416E-7AB6DC09A6E2}"/>
    <pc:docChg chg="modSld">
      <pc:chgData name="Guest User" userId="S::urn:spo:tenantanon#2fe6762b-2c15-4a41-9779-d487e594fbaf::" providerId="AD" clId="Web-{2C89B5E6-7FF8-8A74-416E-7AB6DC09A6E2}" dt="2025-07-09T09:03:29.433" v="1"/>
      <pc:docMkLst>
        <pc:docMk/>
      </pc:docMkLst>
      <pc:sldChg chg="addSp delSp">
        <pc:chgData name="Guest User" userId="S::urn:spo:tenantanon#2fe6762b-2c15-4a41-9779-d487e594fbaf::" providerId="AD" clId="Web-{2C89B5E6-7FF8-8A74-416E-7AB6DC09A6E2}" dt="2025-07-09T09:03:29.433" v="1"/>
        <pc:sldMkLst>
          <pc:docMk/>
          <pc:sldMk cId="3480736341" sldId="772"/>
        </pc:sldMkLst>
      </pc:sldChg>
    </pc:docChg>
  </pc:docChgLst>
  <pc:docChgLst>
    <pc:chgData name="Pradeepa P" userId="S::pparameshvaran@tonikbank.com::ba3c13e9-ce31-4e98-8655-9daa7e0bceff" providerId="AD" clId="Web-{A4DC8EC0-B084-ABFC-DDAC-08F19EFEFEC3}"/>
    <pc:docChg chg="addSld modSld">
      <pc:chgData name="Pradeepa P" userId="S::pparameshvaran@tonikbank.com::ba3c13e9-ce31-4e98-8655-9daa7e0bceff" providerId="AD" clId="Web-{A4DC8EC0-B084-ABFC-DDAC-08F19EFEFEC3}" dt="2025-09-05T05:30:59.897" v="306" actId="1076"/>
      <pc:docMkLst>
        <pc:docMk/>
      </pc:docMkLst>
      <pc:sldChg chg="addSp delSp modSp add replId">
        <pc:chgData name="Pradeepa P" userId="S::pparameshvaran@tonikbank.com::ba3c13e9-ce31-4e98-8655-9daa7e0bceff" providerId="AD" clId="Web-{A4DC8EC0-B084-ABFC-DDAC-08F19EFEFEC3}" dt="2025-09-05T05:30:59.897" v="306" actId="1076"/>
        <pc:sldMkLst>
          <pc:docMk/>
          <pc:sldMk cId="317164251" sldId="867"/>
        </pc:sldMkLst>
        <pc:spChg chg="mod">
          <ac:chgData name="Pradeepa P" userId="S::pparameshvaran@tonikbank.com::ba3c13e9-ce31-4e98-8655-9daa7e0bceff" providerId="AD" clId="Web-{A4DC8EC0-B084-ABFC-DDAC-08F19EFEFEC3}" dt="2025-09-05T05:30:59.897" v="306" actId="1076"/>
          <ac:spMkLst>
            <pc:docMk/>
            <pc:sldMk cId="317164251" sldId="867"/>
            <ac:spMk id="2" creationId="{0D56737A-78A2-7D7B-792E-D349833ABCBC}"/>
          </ac:spMkLst>
        </pc:spChg>
        <pc:graphicFrameChg chg="add mod modGraphic">
          <ac:chgData name="Pradeepa P" userId="S::pparameshvaran@tonikbank.com::ba3c13e9-ce31-4e98-8655-9daa7e0bceff" providerId="AD" clId="Web-{A4DC8EC0-B084-ABFC-DDAC-08F19EFEFEC3}" dt="2025-09-05T05:29:55.738" v="305"/>
          <ac:graphicFrameMkLst>
            <pc:docMk/>
            <pc:sldMk cId="317164251" sldId="867"/>
            <ac:graphicFrameMk id="6" creationId="{518BFF87-3E3F-A2D9-A4B9-3CC99EF82C7D}"/>
          </ac:graphicFrameMkLst>
        </pc:graphicFrameChg>
        <pc:picChg chg="del">
          <ac:chgData name="Pradeepa P" userId="S::pparameshvaran@tonikbank.com::ba3c13e9-ce31-4e98-8655-9daa7e0bceff" providerId="AD" clId="Web-{A4DC8EC0-B084-ABFC-DDAC-08F19EFEFEC3}" dt="2025-09-05T05:23:50.801" v="1"/>
          <ac:picMkLst>
            <pc:docMk/>
            <pc:sldMk cId="317164251" sldId="867"/>
            <ac:picMk id="3" creationId="{475B29DE-516B-9BB0-2700-3F4EBD406CB8}"/>
          </ac:picMkLst>
        </pc:picChg>
      </pc:sldChg>
    </pc:docChg>
  </pc:docChgLst>
  <pc:docChgLst>
    <pc:chgData name="Pradeepa P" userId="S::pparameshvaran@tonikbank.com::ba3c13e9-ce31-4e98-8655-9daa7e0bceff" providerId="AD" clId="Web-{BD37FF77-963C-57D0-89FC-41BE4F000B4A}"/>
    <pc:docChg chg="modSld">
      <pc:chgData name="Pradeepa P" userId="S::pparameshvaran@tonikbank.com::ba3c13e9-ce31-4e98-8655-9daa7e0bceff" providerId="AD" clId="Web-{BD37FF77-963C-57D0-89FC-41BE4F000B4A}" dt="2025-07-10T15:40:41.147" v="8" actId="1076"/>
      <pc:docMkLst>
        <pc:docMk/>
      </pc:docMkLst>
      <pc:sldChg chg="modSp">
        <pc:chgData name="Pradeepa P" userId="S::pparameshvaran@tonikbank.com::ba3c13e9-ce31-4e98-8655-9daa7e0bceff" providerId="AD" clId="Web-{BD37FF77-963C-57D0-89FC-41BE4F000B4A}" dt="2025-07-10T15:37:55.832" v="2" actId="20577"/>
        <pc:sldMkLst>
          <pc:docMk/>
          <pc:sldMk cId="2175218754" sldId="768"/>
        </pc:sldMkLst>
      </pc:sldChg>
      <pc:sldChg chg="modSp">
        <pc:chgData name="Pradeepa P" userId="S::pparameshvaran@tonikbank.com::ba3c13e9-ce31-4e98-8655-9daa7e0bceff" providerId="AD" clId="Web-{BD37FF77-963C-57D0-89FC-41BE4F000B4A}" dt="2025-07-10T15:38:03.801" v="7" actId="20577"/>
        <pc:sldMkLst>
          <pc:docMk/>
          <pc:sldMk cId="3200711631" sldId="779"/>
        </pc:sldMkLst>
      </pc:sldChg>
      <pc:sldChg chg="modSp">
        <pc:chgData name="Pradeepa P" userId="S::pparameshvaran@tonikbank.com::ba3c13e9-ce31-4e98-8655-9daa7e0bceff" providerId="AD" clId="Web-{BD37FF77-963C-57D0-89FC-41BE4F000B4A}" dt="2025-07-10T15:40:41.147" v="8" actId="1076"/>
        <pc:sldMkLst>
          <pc:docMk/>
          <pc:sldMk cId="4174853062" sldId="784"/>
        </pc:sldMkLst>
      </pc:sldChg>
    </pc:docChg>
  </pc:docChgLst>
  <pc:docChgLst>
    <pc:chgData name="Guest User" userId="S::urn:spo:tenantanon#2fe6762b-2c15-4a41-9779-d487e594fbaf::" providerId="AD" clId="Web-{B49FE286-1457-AEF7-AC4F-E81321D40148}"/>
    <pc:docChg chg="modSld">
      <pc:chgData name="Guest User" userId="S::urn:spo:tenantanon#2fe6762b-2c15-4a41-9779-d487e594fbaf::" providerId="AD" clId="Web-{B49FE286-1457-AEF7-AC4F-E81321D40148}" dt="2025-07-21T04:19:02.445" v="0" actId="14100"/>
      <pc:docMkLst>
        <pc:docMk/>
      </pc:docMkLst>
      <pc:sldChg chg="modSp">
        <pc:chgData name="Guest User" userId="S::urn:spo:tenantanon#2fe6762b-2c15-4a41-9779-d487e594fbaf::" providerId="AD" clId="Web-{B49FE286-1457-AEF7-AC4F-E81321D40148}" dt="2025-07-21T04:19:02.445" v="0" actId="14100"/>
        <pc:sldMkLst>
          <pc:docMk/>
          <pc:sldMk cId="3428591970" sldId="709"/>
        </pc:sldMkLst>
      </pc:sldChg>
    </pc:docChg>
  </pc:docChgLst>
  <pc:docChgLst>
    <pc:chgData name="Bhuvanesh" userId="4650cd39-8dbb-4c0f-8fda-594efc81948c" providerId="ADAL" clId="{09497E99-F037-4362-8849-4D177C9BFEDD}"/>
    <pc:docChg chg="undo custSel modSld">
      <pc:chgData name="Bhuvanesh" userId="4650cd39-8dbb-4c0f-8fda-594efc81948c" providerId="ADAL" clId="{09497E99-F037-4362-8849-4D177C9BFEDD}" dt="2025-07-08T06:20:06.119" v="31" actId="1076"/>
      <pc:docMkLst>
        <pc:docMk/>
      </pc:docMkLst>
      <pc:sldChg chg="modSp mod">
        <pc:chgData name="Bhuvanesh" userId="4650cd39-8dbb-4c0f-8fda-594efc81948c" providerId="ADAL" clId="{09497E99-F037-4362-8849-4D177C9BFEDD}" dt="2025-07-08T06:20:06.119" v="31" actId="1076"/>
        <pc:sldMkLst>
          <pc:docMk/>
          <pc:sldMk cId="13548610" sldId="730"/>
        </pc:sldMkLst>
      </pc:sldChg>
    </pc:docChg>
  </pc:docChgLst>
  <pc:docChgLst>
    <pc:chgData name="Pradeepa P" userId="S::pparameshvaran@tonikbank.com::ba3c13e9-ce31-4e98-8655-9daa7e0bceff" providerId="AD" clId="Web-{BD86708F-978A-F43F-653E-CAD518F1E58E}"/>
    <pc:docChg chg="modSld">
      <pc:chgData name="Pradeepa P" userId="S::pparameshvaran@tonikbank.com::ba3c13e9-ce31-4e98-8655-9daa7e0bceff" providerId="AD" clId="Web-{BD86708F-978A-F43F-653E-CAD518F1E58E}" dt="2025-07-10T05:54:53.421" v="525" actId="20577"/>
      <pc:docMkLst>
        <pc:docMk/>
      </pc:docMkLst>
      <pc:sldChg chg="modSp">
        <pc:chgData name="Pradeepa P" userId="S::pparameshvaran@tonikbank.com::ba3c13e9-ce31-4e98-8655-9daa7e0bceff" providerId="AD" clId="Web-{BD86708F-978A-F43F-653E-CAD518F1E58E}" dt="2025-07-10T05:45:25.512" v="368" actId="20577"/>
        <pc:sldMkLst>
          <pc:docMk/>
          <pc:sldMk cId="171521606" sldId="674"/>
        </pc:sldMkLst>
      </pc:sldChg>
      <pc:sldChg chg="modSp">
        <pc:chgData name="Pradeepa P" userId="S::pparameshvaran@tonikbank.com::ba3c13e9-ce31-4e98-8655-9daa7e0bceff" providerId="AD" clId="Web-{BD86708F-978A-F43F-653E-CAD518F1E58E}" dt="2025-07-10T05:46:42.999" v="398" actId="20577"/>
        <pc:sldMkLst>
          <pc:docMk/>
          <pc:sldMk cId="356660738" sldId="707"/>
        </pc:sldMkLst>
      </pc:sldChg>
      <pc:sldChg chg="addSp delSp modSp">
        <pc:chgData name="Pradeepa P" userId="S::pparameshvaran@tonikbank.com::ba3c13e9-ce31-4e98-8655-9daa7e0bceff" providerId="AD" clId="Web-{BD86708F-978A-F43F-653E-CAD518F1E58E}" dt="2025-07-10T05:45:15.871" v="361" actId="20577"/>
        <pc:sldMkLst>
          <pc:docMk/>
          <pc:sldMk cId="2606321248" sldId="710"/>
        </pc:sldMkLst>
      </pc:sldChg>
      <pc:sldChg chg="modSp">
        <pc:chgData name="Pradeepa P" userId="S::pparameshvaran@tonikbank.com::ba3c13e9-ce31-4e98-8655-9daa7e0bceff" providerId="AD" clId="Web-{BD86708F-978A-F43F-653E-CAD518F1E58E}" dt="2025-07-10T05:39:20.640" v="223" actId="20577"/>
        <pc:sldMkLst>
          <pc:docMk/>
          <pc:sldMk cId="1756677345" sldId="712"/>
        </pc:sldMkLst>
      </pc:sldChg>
      <pc:sldChg chg="modSp">
        <pc:chgData name="Pradeepa P" userId="S::pparameshvaran@tonikbank.com::ba3c13e9-ce31-4e98-8655-9daa7e0bceff" providerId="AD" clId="Web-{BD86708F-978A-F43F-653E-CAD518F1E58E}" dt="2025-07-10T05:47:53.141" v="422" actId="20577"/>
        <pc:sldMkLst>
          <pc:docMk/>
          <pc:sldMk cId="3926436191" sldId="714"/>
        </pc:sldMkLst>
      </pc:sldChg>
      <pc:sldChg chg="modSp">
        <pc:chgData name="Pradeepa P" userId="S::pparameshvaran@tonikbank.com::ba3c13e9-ce31-4e98-8655-9daa7e0bceff" providerId="AD" clId="Web-{BD86708F-978A-F43F-653E-CAD518F1E58E}" dt="2025-07-10T05:53:05.996" v="501" actId="20577"/>
        <pc:sldMkLst>
          <pc:docMk/>
          <pc:sldMk cId="4147557997" sldId="735"/>
        </pc:sldMkLst>
      </pc:sldChg>
      <pc:sldChg chg="modSp">
        <pc:chgData name="Pradeepa P" userId="S::pparameshvaran@tonikbank.com::ba3c13e9-ce31-4e98-8655-9daa7e0bceff" providerId="AD" clId="Web-{BD86708F-978A-F43F-653E-CAD518F1E58E}" dt="2025-07-10T05:50:25.240" v="453" actId="20577"/>
        <pc:sldMkLst>
          <pc:docMk/>
          <pc:sldMk cId="3945202153" sldId="736"/>
        </pc:sldMkLst>
      </pc:sldChg>
      <pc:sldChg chg="modSp">
        <pc:chgData name="Pradeepa P" userId="S::pparameshvaran@tonikbank.com::ba3c13e9-ce31-4e98-8655-9daa7e0bceff" providerId="AD" clId="Web-{BD86708F-978A-F43F-653E-CAD518F1E58E}" dt="2025-07-10T05:48:23.908" v="436" actId="20577"/>
        <pc:sldMkLst>
          <pc:docMk/>
          <pc:sldMk cId="3269548151" sldId="738"/>
        </pc:sldMkLst>
      </pc:sldChg>
      <pc:sldChg chg="modSp">
        <pc:chgData name="Pradeepa P" userId="S::pparameshvaran@tonikbank.com::ba3c13e9-ce31-4e98-8655-9daa7e0bceff" providerId="AD" clId="Web-{BD86708F-978A-F43F-653E-CAD518F1E58E}" dt="2025-07-10T05:47:09.109" v="407" actId="20577"/>
        <pc:sldMkLst>
          <pc:docMk/>
          <pc:sldMk cId="332201261" sldId="739"/>
        </pc:sldMkLst>
      </pc:sldChg>
      <pc:sldChg chg="modSp">
        <pc:chgData name="Pradeepa P" userId="S::pparameshvaran@tonikbank.com::ba3c13e9-ce31-4e98-8655-9daa7e0bceff" providerId="AD" clId="Web-{BD86708F-978A-F43F-653E-CAD518F1E58E}" dt="2025-07-10T05:51:25.961" v="474" actId="20577"/>
        <pc:sldMkLst>
          <pc:docMk/>
          <pc:sldMk cId="1401243303" sldId="741"/>
        </pc:sldMkLst>
      </pc:sldChg>
      <pc:sldChg chg="modSp">
        <pc:chgData name="Pradeepa P" userId="S::pparameshvaran@tonikbank.com::ba3c13e9-ce31-4e98-8655-9daa7e0bceff" providerId="AD" clId="Web-{BD86708F-978A-F43F-653E-CAD518F1E58E}" dt="2025-07-10T05:54:25.686" v="518" actId="20577"/>
        <pc:sldMkLst>
          <pc:docMk/>
          <pc:sldMk cId="3159652054" sldId="742"/>
        </pc:sldMkLst>
      </pc:sldChg>
      <pc:sldChg chg="modSp">
        <pc:chgData name="Pradeepa P" userId="S::pparameshvaran@tonikbank.com::ba3c13e9-ce31-4e98-8655-9daa7e0bceff" providerId="AD" clId="Web-{BD86708F-978A-F43F-653E-CAD518F1E58E}" dt="2025-07-10T05:37:34.324" v="193" actId="20577"/>
        <pc:sldMkLst>
          <pc:docMk/>
          <pc:sldMk cId="994566322" sldId="750"/>
        </pc:sldMkLst>
      </pc:sldChg>
      <pc:sldChg chg="modSp">
        <pc:chgData name="Pradeepa P" userId="S::pparameshvaran@tonikbank.com::ba3c13e9-ce31-4e98-8655-9daa7e0bceff" providerId="AD" clId="Web-{BD86708F-978A-F43F-653E-CAD518F1E58E}" dt="2025-07-10T05:40:44.455" v="256" actId="1076"/>
        <pc:sldMkLst>
          <pc:docMk/>
          <pc:sldMk cId="1782899296" sldId="752"/>
        </pc:sldMkLst>
      </pc:sldChg>
      <pc:sldChg chg="modSp">
        <pc:chgData name="Pradeepa P" userId="S::pparameshvaran@tonikbank.com::ba3c13e9-ce31-4e98-8655-9daa7e0bceff" providerId="AD" clId="Web-{BD86708F-978A-F43F-653E-CAD518F1E58E}" dt="2025-07-10T05:45:19.152" v="364" actId="20577"/>
        <pc:sldMkLst>
          <pc:docMk/>
          <pc:sldMk cId="3441689170" sldId="753"/>
        </pc:sldMkLst>
      </pc:sldChg>
      <pc:sldChg chg="modSp">
        <pc:chgData name="Pradeepa P" userId="S::pparameshvaran@tonikbank.com::ba3c13e9-ce31-4e98-8655-9daa7e0bceff" providerId="AD" clId="Web-{BD86708F-978A-F43F-653E-CAD518F1E58E}" dt="2025-07-10T05:45:48.559" v="377" actId="20577"/>
        <pc:sldMkLst>
          <pc:docMk/>
          <pc:sldMk cId="753784008" sldId="754"/>
        </pc:sldMkLst>
      </pc:sldChg>
      <pc:sldChg chg="modSp">
        <pc:chgData name="Pradeepa P" userId="S::pparameshvaran@tonikbank.com::ba3c13e9-ce31-4e98-8655-9daa7e0bceff" providerId="AD" clId="Web-{BD86708F-978A-F43F-653E-CAD518F1E58E}" dt="2025-07-10T05:47:27.297" v="414" actId="20577"/>
        <pc:sldMkLst>
          <pc:docMk/>
          <pc:sldMk cId="1839551934" sldId="755"/>
        </pc:sldMkLst>
      </pc:sldChg>
      <pc:sldChg chg="modSp">
        <pc:chgData name="Pradeepa P" userId="S::pparameshvaran@tonikbank.com::ba3c13e9-ce31-4e98-8655-9daa7e0bceff" providerId="AD" clId="Web-{BD86708F-978A-F43F-653E-CAD518F1E58E}" dt="2025-07-10T05:48:03.376" v="427" actId="20577"/>
        <pc:sldMkLst>
          <pc:docMk/>
          <pc:sldMk cId="2344934715" sldId="756"/>
        </pc:sldMkLst>
      </pc:sldChg>
      <pc:sldChg chg="modSp">
        <pc:chgData name="Pradeepa P" userId="S::pparameshvaran@tonikbank.com::ba3c13e9-ce31-4e98-8655-9daa7e0bceff" providerId="AD" clId="Web-{BD86708F-978A-F43F-653E-CAD518F1E58E}" dt="2025-07-10T05:46:23.904" v="389" actId="20577"/>
        <pc:sldMkLst>
          <pc:docMk/>
          <pc:sldMk cId="2852218533" sldId="757"/>
        </pc:sldMkLst>
      </pc:sldChg>
      <pc:sldChg chg="modSp">
        <pc:chgData name="Pradeepa P" userId="S::pparameshvaran@tonikbank.com::ba3c13e9-ce31-4e98-8655-9daa7e0bceff" providerId="AD" clId="Web-{BD86708F-978A-F43F-653E-CAD518F1E58E}" dt="2025-07-10T05:48:36.674" v="442" actId="20577"/>
        <pc:sldMkLst>
          <pc:docMk/>
          <pc:sldMk cId="1428693035" sldId="758"/>
        </pc:sldMkLst>
      </pc:sldChg>
      <pc:sldChg chg="modSp">
        <pc:chgData name="Pradeepa P" userId="S::pparameshvaran@tonikbank.com::ba3c13e9-ce31-4e98-8655-9daa7e0bceff" providerId="AD" clId="Web-{BD86708F-978A-F43F-653E-CAD518F1E58E}" dt="2025-07-10T05:50:38.538" v="461" actId="20577"/>
        <pc:sldMkLst>
          <pc:docMk/>
          <pc:sldMk cId="3909475061" sldId="759"/>
        </pc:sldMkLst>
      </pc:sldChg>
      <pc:sldChg chg="modSp">
        <pc:chgData name="Pradeepa P" userId="S::pparameshvaran@tonikbank.com::ba3c13e9-ce31-4e98-8655-9daa7e0bceff" providerId="AD" clId="Web-{BD86708F-978A-F43F-653E-CAD518F1E58E}" dt="2025-07-10T05:53:59.232" v="508" actId="20577"/>
        <pc:sldMkLst>
          <pc:docMk/>
          <pc:sldMk cId="768763023" sldId="760"/>
        </pc:sldMkLst>
      </pc:sldChg>
      <pc:sldChg chg="modSp">
        <pc:chgData name="Pradeepa P" userId="S::pparameshvaran@tonikbank.com::ba3c13e9-ce31-4e98-8655-9daa7e0bceff" providerId="AD" clId="Web-{BD86708F-978A-F43F-653E-CAD518F1E58E}" dt="2025-07-10T05:51:33.336" v="480" actId="20577"/>
        <pc:sldMkLst>
          <pc:docMk/>
          <pc:sldMk cId="1041933068" sldId="761"/>
        </pc:sldMkLst>
      </pc:sldChg>
      <pc:sldChg chg="modSp">
        <pc:chgData name="Pradeepa P" userId="S::pparameshvaran@tonikbank.com::ba3c13e9-ce31-4e98-8655-9daa7e0bceff" providerId="AD" clId="Web-{BD86708F-978A-F43F-653E-CAD518F1E58E}" dt="2025-07-10T05:54:39.624" v="520" actId="20577"/>
        <pc:sldMkLst>
          <pc:docMk/>
          <pc:sldMk cId="2205782557" sldId="762"/>
        </pc:sldMkLst>
      </pc:sldChg>
      <pc:sldChg chg="modSp">
        <pc:chgData name="Pradeepa P" userId="S::pparameshvaran@tonikbank.com::ba3c13e9-ce31-4e98-8655-9daa7e0bceff" providerId="AD" clId="Web-{BD86708F-978A-F43F-653E-CAD518F1E58E}" dt="2025-07-10T05:54:53.421" v="525" actId="20577"/>
        <pc:sldMkLst>
          <pc:docMk/>
          <pc:sldMk cId="2331326733" sldId="765"/>
        </pc:sldMkLst>
      </pc:sldChg>
      <pc:sldChg chg="addSp delSp modSp">
        <pc:chgData name="Pradeepa P" userId="S::pparameshvaran@tonikbank.com::ba3c13e9-ce31-4e98-8655-9daa7e0bceff" providerId="AD" clId="Web-{BD86708F-978A-F43F-653E-CAD518F1E58E}" dt="2025-07-10T05:35:17.773" v="170" actId="1076"/>
        <pc:sldMkLst>
          <pc:docMk/>
          <pc:sldMk cId="1536385734" sldId="766"/>
        </pc:sldMkLst>
      </pc:sldChg>
      <pc:sldChg chg="modSp">
        <pc:chgData name="Pradeepa P" userId="S::pparameshvaran@tonikbank.com::ba3c13e9-ce31-4e98-8655-9daa7e0bceff" providerId="AD" clId="Web-{BD86708F-978A-F43F-653E-CAD518F1E58E}" dt="2025-07-10T05:37:10.730" v="191" actId="20577"/>
        <pc:sldMkLst>
          <pc:docMk/>
          <pc:sldMk cId="2175218754" sldId="768"/>
        </pc:sldMkLst>
      </pc:sldChg>
      <pc:sldChg chg="modSp">
        <pc:chgData name="Pradeepa P" userId="S::pparameshvaran@tonikbank.com::ba3c13e9-ce31-4e98-8655-9daa7e0bceff" providerId="AD" clId="Web-{BD86708F-978A-F43F-653E-CAD518F1E58E}" dt="2025-07-10T05:37:14.980" v="192" actId="20577"/>
        <pc:sldMkLst>
          <pc:docMk/>
          <pc:sldMk cId="3090156471" sldId="769"/>
        </pc:sldMkLst>
      </pc:sldChg>
      <pc:sldChg chg="modSp">
        <pc:chgData name="Pradeepa P" userId="S::pparameshvaran@tonikbank.com::ba3c13e9-ce31-4e98-8655-9daa7e0bceff" providerId="AD" clId="Web-{BD86708F-978A-F43F-653E-CAD518F1E58E}" dt="2025-07-10T05:40:11.626" v="245" actId="20577"/>
        <pc:sldMkLst>
          <pc:docMk/>
          <pc:sldMk cId="1086823227" sldId="770"/>
        </pc:sldMkLst>
      </pc:sldChg>
      <pc:sldChg chg="modSp">
        <pc:chgData name="Pradeepa P" userId="S::pparameshvaran@tonikbank.com::ba3c13e9-ce31-4e98-8655-9daa7e0bceff" providerId="AD" clId="Web-{BD86708F-978A-F43F-653E-CAD518F1E58E}" dt="2025-07-10T05:52:32.619" v="488" actId="20577"/>
        <pc:sldMkLst>
          <pc:docMk/>
          <pc:sldMk cId="2542349088" sldId="771"/>
        </pc:sldMkLst>
      </pc:sldChg>
      <pc:sldChg chg="modSp">
        <pc:chgData name="Pradeepa P" userId="S::pparameshvaran@tonikbank.com::ba3c13e9-ce31-4e98-8655-9daa7e0bceff" providerId="AD" clId="Web-{BD86708F-978A-F43F-653E-CAD518F1E58E}" dt="2025-07-10T05:47:43.409" v="417" actId="20577"/>
        <pc:sldMkLst>
          <pc:docMk/>
          <pc:sldMk cId="3480736341" sldId="772"/>
        </pc:sldMkLst>
      </pc:sldChg>
      <pc:sldChg chg="modSp">
        <pc:chgData name="Pradeepa P" userId="S::pparameshvaran@tonikbank.com::ba3c13e9-ce31-4e98-8655-9daa7e0bceff" providerId="AD" clId="Web-{BD86708F-978A-F43F-653E-CAD518F1E58E}" dt="2025-07-10T05:45:21.293" v="366" actId="20577"/>
        <pc:sldMkLst>
          <pc:docMk/>
          <pc:sldMk cId="1788395174" sldId="773"/>
        </pc:sldMkLst>
      </pc:sldChg>
      <pc:sldChg chg="modSp">
        <pc:chgData name="Pradeepa P" userId="S::pparameshvaran@tonikbank.com::ba3c13e9-ce31-4e98-8655-9daa7e0bceff" providerId="AD" clId="Web-{BD86708F-978A-F43F-653E-CAD518F1E58E}" dt="2025-07-10T05:46:02.810" v="383" actId="20577"/>
        <pc:sldMkLst>
          <pc:docMk/>
          <pc:sldMk cId="1752827311" sldId="774"/>
        </pc:sldMkLst>
      </pc:sldChg>
      <pc:sldChg chg="modSp">
        <pc:chgData name="Pradeepa P" userId="S::pparameshvaran@tonikbank.com::ba3c13e9-ce31-4e98-8655-9daa7e0bceff" providerId="AD" clId="Web-{BD86708F-978A-F43F-653E-CAD518F1E58E}" dt="2025-07-10T05:46:54.249" v="402" actId="20577"/>
        <pc:sldMkLst>
          <pc:docMk/>
          <pc:sldMk cId="1795867783" sldId="775"/>
        </pc:sldMkLst>
      </pc:sldChg>
      <pc:sldChg chg="modSp">
        <pc:chgData name="Pradeepa P" userId="S::pparameshvaran@tonikbank.com::ba3c13e9-ce31-4e98-8655-9daa7e0bceff" providerId="AD" clId="Web-{BD86708F-978A-F43F-653E-CAD518F1E58E}" dt="2025-07-10T05:48:13.970" v="431" actId="20577"/>
        <pc:sldMkLst>
          <pc:docMk/>
          <pc:sldMk cId="52699397" sldId="776"/>
        </pc:sldMkLst>
      </pc:sldChg>
      <pc:sldChg chg="modSp">
        <pc:chgData name="Pradeepa P" userId="S::pparameshvaran@tonikbank.com::ba3c13e9-ce31-4e98-8655-9daa7e0bceff" providerId="AD" clId="Web-{BD86708F-978A-F43F-653E-CAD518F1E58E}" dt="2025-07-10T05:48:53.097" v="447" actId="20577"/>
        <pc:sldMkLst>
          <pc:docMk/>
          <pc:sldMk cId="1276527200" sldId="777"/>
        </pc:sldMkLst>
      </pc:sldChg>
      <pc:sldChg chg="modSp">
        <pc:chgData name="Pradeepa P" userId="S::pparameshvaran@tonikbank.com::ba3c13e9-ce31-4e98-8655-9daa7e0bceff" providerId="AD" clId="Web-{BD86708F-978A-F43F-653E-CAD518F1E58E}" dt="2025-07-10T05:54:09.310" v="512" actId="20577"/>
        <pc:sldMkLst>
          <pc:docMk/>
          <pc:sldMk cId="2605367613" sldId="778"/>
        </pc:sldMkLst>
      </pc:sldChg>
      <pc:sldChg chg="modSp">
        <pc:chgData name="Pradeepa P" userId="S::pparameshvaran@tonikbank.com::ba3c13e9-ce31-4e98-8655-9daa7e0bceff" providerId="AD" clId="Web-{BD86708F-978A-F43F-653E-CAD518F1E58E}" dt="2025-07-10T05:38:52.092" v="213" actId="20577"/>
        <pc:sldMkLst>
          <pc:docMk/>
          <pc:sldMk cId="3200711631" sldId="779"/>
        </pc:sldMkLst>
      </pc:sldChg>
      <pc:sldChg chg="modSp">
        <pc:chgData name="Pradeepa P" userId="S::pparameshvaran@tonikbank.com::ba3c13e9-ce31-4e98-8655-9daa7e0bceff" providerId="AD" clId="Web-{BD86708F-978A-F43F-653E-CAD518F1E58E}" dt="2025-07-10T05:51:11.570" v="468" actId="20577"/>
        <pc:sldMkLst>
          <pc:docMk/>
          <pc:sldMk cId="3657806314" sldId="780"/>
        </pc:sldMkLst>
      </pc:sldChg>
      <pc:sldChg chg="addSp delSp modSp">
        <pc:chgData name="Pradeepa P" userId="S::pparameshvaran@tonikbank.com::ba3c13e9-ce31-4e98-8655-9daa7e0bceff" providerId="AD" clId="Web-{BD86708F-978A-F43F-653E-CAD518F1E58E}" dt="2025-07-10T05:34:53.647" v="160"/>
        <pc:sldMkLst>
          <pc:docMk/>
          <pc:sldMk cId="4256609253" sldId="781"/>
        </pc:sldMkLst>
      </pc:sldChg>
      <pc:sldChg chg="modSp">
        <pc:chgData name="Pradeepa P" userId="S::pparameshvaran@tonikbank.com::ba3c13e9-ce31-4e98-8655-9daa7e0bceff" providerId="AD" clId="Web-{BD86708F-978A-F43F-653E-CAD518F1E58E}" dt="2025-07-10T05:54:45.811" v="521" actId="20577"/>
        <pc:sldMkLst>
          <pc:docMk/>
          <pc:sldMk cId="3641866084" sldId="782"/>
        </pc:sldMkLst>
      </pc:sldChg>
      <pc:sldChg chg="modSp">
        <pc:chgData name="Pradeepa P" userId="S::pparameshvaran@tonikbank.com::ba3c13e9-ce31-4e98-8655-9daa7e0bceff" providerId="AD" clId="Web-{BD86708F-978A-F43F-653E-CAD518F1E58E}" dt="2025-07-10T05:40:08.048" v="242" actId="20577"/>
        <pc:sldMkLst>
          <pc:docMk/>
          <pc:sldMk cId="4174853062" sldId="784"/>
        </pc:sldMkLst>
      </pc:sldChg>
      <pc:sldChg chg="modSp">
        <pc:chgData name="Pradeepa P" userId="S::pparameshvaran@tonikbank.com::ba3c13e9-ce31-4e98-8655-9daa7e0bceff" providerId="AD" clId="Web-{BD86708F-978A-F43F-653E-CAD518F1E58E}" dt="2025-07-10T05:52:51.823" v="496" actId="20577"/>
        <pc:sldMkLst>
          <pc:docMk/>
          <pc:sldMk cId="4032674596" sldId="785"/>
        </pc:sldMkLst>
      </pc:sldChg>
    </pc:docChg>
  </pc:docChgLst>
  <pc:docChgLst>
    <pc:chgData name="Guest User" userId="S::urn:spo:tenantanon#2fe6762b-2c15-4a41-9779-d487e594fbaf::" providerId="AD" clId="Web-{460CF430-28F7-72C0-DBA4-BA6ABDAFDD63}"/>
    <pc:docChg chg="modSld">
      <pc:chgData name="Guest User" userId="S::urn:spo:tenantanon#2fe6762b-2c15-4a41-9779-d487e594fbaf::" providerId="AD" clId="Web-{460CF430-28F7-72C0-DBA4-BA6ABDAFDD63}" dt="2025-09-05T05:05:48.617" v="15"/>
      <pc:docMkLst>
        <pc:docMk/>
      </pc:docMkLst>
      <pc:sldChg chg="modSp">
        <pc:chgData name="Guest User" userId="S::urn:spo:tenantanon#2fe6762b-2c15-4a41-9779-d487e594fbaf::" providerId="AD" clId="Web-{460CF430-28F7-72C0-DBA4-BA6ABDAFDD63}" dt="2025-09-05T05:05:48.617" v="15"/>
        <pc:sldMkLst>
          <pc:docMk/>
          <pc:sldMk cId="2942096670" sldId="696"/>
        </pc:sldMkLst>
        <pc:spChg chg="mod">
          <ac:chgData name="Guest User" userId="S::urn:spo:tenantanon#2fe6762b-2c15-4a41-9779-d487e594fbaf::" providerId="AD" clId="Web-{460CF430-28F7-72C0-DBA4-BA6ABDAFDD63}" dt="2025-09-05T05:05:36.758" v="13" actId="1076"/>
          <ac:spMkLst>
            <pc:docMk/>
            <pc:sldMk cId="2942096670" sldId="696"/>
            <ac:spMk id="3" creationId="{3EF55BC6-CD34-B597-F8F2-C2ABB9011218}"/>
          </ac:spMkLst>
        </pc:spChg>
        <pc:graphicFrameChg chg="mod modGraphic">
          <ac:chgData name="Guest User" userId="S::urn:spo:tenantanon#2fe6762b-2c15-4a41-9779-d487e594fbaf::" providerId="AD" clId="Web-{460CF430-28F7-72C0-DBA4-BA6ABDAFDD63}" dt="2025-09-05T05:05:48.617" v="15"/>
          <ac:graphicFrameMkLst>
            <pc:docMk/>
            <pc:sldMk cId="2942096670" sldId="696"/>
            <ac:graphicFrameMk id="5" creationId="{74D61543-145E-A986-DD87-BEF9AB900578}"/>
          </ac:graphicFrameMkLst>
        </pc:graphicFrameChg>
      </pc:sldChg>
      <pc:sldChg chg="modSp">
        <pc:chgData name="Guest User" userId="S::urn:spo:tenantanon#2fe6762b-2c15-4a41-9779-d487e594fbaf::" providerId="AD" clId="Web-{460CF430-28F7-72C0-DBA4-BA6ABDAFDD63}" dt="2025-09-05T05:04:56.882" v="4" actId="20577"/>
        <pc:sldMkLst>
          <pc:docMk/>
          <pc:sldMk cId="685097185" sldId="864"/>
        </pc:sldMkLst>
        <pc:spChg chg="mod">
          <ac:chgData name="Guest User" userId="S::urn:spo:tenantanon#2fe6762b-2c15-4a41-9779-d487e594fbaf::" providerId="AD" clId="Web-{460CF430-28F7-72C0-DBA4-BA6ABDAFDD63}" dt="2025-09-05T05:04:56.882" v="4" actId="20577"/>
          <ac:spMkLst>
            <pc:docMk/>
            <pc:sldMk cId="685097185" sldId="864"/>
            <ac:spMk id="2" creationId="{1926E40A-5487-6F19-3E42-8F0CA86DE43D}"/>
          </ac:spMkLst>
        </pc:spChg>
      </pc:sldChg>
      <pc:sldChg chg="modSp">
        <pc:chgData name="Guest User" userId="S::urn:spo:tenantanon#2fe6762b-2c15-4a41-9779-d487e594fbaf::" providerId="AD" clId="Web-{460CF430-28F7-72C0-DBA4-BA6ABDAFDD63}" dt="2025-09-05T05:05:01.460" v="8" actId="20577"/>
        <pc:sldMkLst>
          <pc:docMk/>
          <pc:sldMk cId="3007465165" sldId="865"/>
        </pc:sldMkLst>
        <pc:spChg chg="mod">
          <ac:chgData name="Guest User" userId="S::urn:spo:tenantanon#2fe6762b-2c15-4a41-9779-d487e594fbaf::" providerId="AD" clId="Web-{460CF430-28F7-72C0-DBA4-BA6ABDAFDD63}" dt="2025-09-05T05:05:01.460" v="8" actId="20577"/>
          <ac:spMkLst>
            <pc:docMk/>
            <pc:sldMk cId="3007465165" sldId="865"/>
            <ac:spMk id="2" creationId="{2765B014-60E9-48B1-18EA-67B637E35A0A}"/>
          </ac:spMkLst>
        </pc:spChg>
      </pc:sldChg>
      <pc:sldChg chg="modSp">
        <pc:chgData name="Guest User" userId="S::urn:spo:tenantanon#2fe6762b-2c15-4a41-9779-d487e594fbaf::" providerId="AD" clId="Web-{460CF430-28F7-72C0-DBA4-BA6ABDAFDD63}" dt="2025-09-05T05:05:05.679" v="12" actId="20577"/>
        <pc:sldMkLst>
          <pc:docMk/>
          <pc:sldMk cId="3580292408" sldId="866"/>
        </pc:sldMkLst>
        <pc:spChg chg="mod">
          <ac:chgData name="Guest User" userId="S::urn:spo:tenantanon#2fe6762b-2c15-4a41-9779-d487e594fbaf::" providerId="AD" clId="Web-{460CF430-28F7-72C0-DBA4-BA6ABDAFDD63}" dt="2025-09-05T05:05:05.679" v="12" actId="20577"/>
          <ac:spMkLst>
            <pc:docMk/>
            <pc:sldMk cId="3580292408" sldId="866"/>
            <ac:spMk id="2" creationId="{0BD06DE4-BE34-B7D1-9B25-30DCAA40C19E}"/>
          </ac:spMkLst>
        </pc:spChg>
      </pc:sldChg>
    </pc:docChg>
  </pc:docChgLst>
  <pc:docChgLst>
    <pc:chgData name="Guest User" userId="S::urn:spo:tenantanon#2fe6762b-2c15-4a41-9779-d487e594fbaf::" providerId="AD" clId="Web-{D9A5692E-8F2D-8A5A-9D6A-2E44CA3E021C}"/>
    <pc:docChg chg="modSld">
      <pc:chgData name="Guest User" userId="S::urn:spo:tenantanon#2fe6762b-2c15-4a41-9779-d487e594fbaf::" providerId="AD" clId="Web-{D9A5692E-8F2D-8A5A-9D6A-2E44CA3E021C}" dt="2025-07-11T01:16:00.620" v="222" actId="20577"/>
      <pc:docMkLst>
        <pc:docMk/>
      </pc:docMkLst>
      <pc:sldChg chg="modSp">
        <pc:chgData name="Guest User" userId="S::urn:spo:tenantanon#2fe6762b-2c15-4a41-9779-d487e594fbaf::" providerId="AD" clId="Web-{D9A5692E-8F2D-8A5A-9D6A-2E44CA3E021C}" dt="2025-07-11T01:14:47.085" v="215" actId="20577"/>
        <pc:sldMkLst>
          <pc:docMk/>
          <pc:sldMk cId="2925055086" sldId="701"/>
        </pc:sldMkLst>
      </pc:sldChg>
      <pc:sldChg chg="addSp modSp">
        <pc:chgData name="Guest User" userId="S::urn:spo:tenantanon#2fe6762b-2c15-4a41-9779-d487e594fbaf::" providerId="AD" clId="Web-{D9A5692E-8F2D-8A5A-9D6A-2E44CA3E021C}" dt="2025-07-10T16:00:44.324" v="111" actId="1076"/>
        <pc:sldMkLst>
          <pc:docMk/>
          <pc:sldMk cId="1401243303" sldId="741"/>
        </pc:sldMkLst>
      </pc:sldChg>
      <pc:sldChg chg="modSp">
        <pc:chgData name="Guest User" userId="S::urn:spo:tenantanon#2fe6762b-2c15-4a41-9779-d487e594fbaf::" providerId="AD" clId="Web-{D9A5692E-8F2D-8A5A-9D6A-2E44CA3E021C}" dt="2025-07-11T01:16:00.620" v="222" actId="20577"/>
        <pc:sldMkLst>
          <pc:docMk/>
          <pc:sldMk cId="278374271" sldId="749"/>
        </pc:sldMkLst>
      </pc:sldChg>
      <pc:sldChg chg="modSp">
        <pc:chgData name="Guest User" userId="S::urn:spo:tenantanon#2fe6762b-2c15-4a41-9779-d487e594fbaf::" providerId="AD" clId="Web-{D9A5692E-8F2D-8A5A-9D6A-2E44CA3E021C}" dt="2025-07-11T01:15:21.040" v="219"/>
        <pc:sldMkLst>
          <pc:docMk/>
          <pc:sldMk cId="1536385734" sldId="766"/>
        </pc:sldMkLst>
      </pc:sldChg>
      <pc:sldChg chg="addSp modSp">
        <pc:chgData name="Guest User" userId="S::urn:spo:tenantanon#2fe6762b-2c15-4a41-9779-d487e594fbaf::" providerId="AD" clId="Web-{D9A5692E-8F2D-8A5A-9D6A-2E44CA3E021C}" dt="2025-07-10T15:58:20.077" v="32" actId="20577"/>
        <pc:sldMkLst>
          <pc:docMk/>
          <pc:sldMk cId="3641866084" sldId="782"/>
        </pc:sldMkLst>
      </pc:sldChg>
      <pc:sldChg chg="modSp">
        <pc:chgData name="Guest User" userId="S::urn:spo:tenantanon#2fe6762b-2c15-4a41-9779-d487e594fbaf::" providerId="AD" clId="Web-{D9A5692E-8F2D-8A5A-9D6A-2E44CA3E021C}" dt="2025-07-11T01:11:36.980" v="124" actId="20577"/>
        <pc:sldMkLst>
          <pc:docMk/>
          <pc:sldMk cId="2480407772" sldId="786"/>
        </pc:sldMkLst>
      </pc:sldChg>
    </pc:docChg>
  </pc:docChgLst>
  <pc:docChgLst>
    <pc:chgData name="Pradeepa P" userId="S::pparameshvaran@tonikbank.com::ba3c13e9-ce31-4e98-8655-9daa7e0bceff" providerId="AD" clId="Web-{20B34C47-1B98-6124-D6E4-EA7586FF30A1}"/>
    <pc:docChg chg="addSld delSld modSld sldOrd">
      <pc:chgData name="Pradeepa P" userId="S::pparameshvaran@tonikbank.com::ba3c13e9-ce31-4e98-8655-9daa7e0bceff" providerId="AD" clId="Web-{20B34C47-1B98-6124-D6E4-EA7586FF30A1}" dt="2025-07-10T09:20:14.420" v="755" actId="20577"/>
      <pc:docMkLst>
        <pc:docMk/>
      </pc:docMkLst>
      <pc:sldChg chg="modSp">
        <pc:chgData name="Pradeepa P" userId="S::pparameshvaran@tonikbank.com::ba3c13e9-ce31-4e98-8655-9daa7e0bceff" providerId="AD" clId="Web-{20B34C47-1B98-6124-D6E4-EA7586FF30A1}" dt="2025-07-10T08:41:40.914" v="114" actId="20577"/>
        <pc:sldMkLst>
          <pc:docMk/>
          <pc:sldMk cId="171521606" sldId="674"/>
        </pc:sldMkLst>
      </pc:sldChg>
      <pc:sldChg chg="modSp">
        <pc:chgData name="Pradeepa P" userId="S::pparameshvaran@tonikbank.com::ba3c13e9-ce31-4e98-8655-9daa7e0bceff" providerId="AD" clId="Web-{20B34C47-1B98-6124-D6E4-EA7586FF30A1}" dt="2025-07-10T09:12:53.919" v="679" actId="20577"/>
        <pc:sldMkLst>
          <pc:docMk/>
          <pc:sldMk cId="356660738" sldId="707"/>
        </pc:sldMkLst>
      </pc:sldChg>
      <pc:sldChg chg="modSp">
        <pc:chgData name="Pradeepa P" userId="S::pparameshvaran@tonikbank.com::ba3c13e9-ce31-4e98-8655-9daa7e0bceff" providerId="AD" clId="Web-{20B34C47-1B98-6124-D6E4-EA7586FF30A1}" dt="2025-07-10T08:39:11.643" v="89" actId="1076"/>
        <pc:sldMkLst>
          <pc:docMk/>
          <pc:sldMk cId="2606321248" sldId="710"/>
        </pc:sldMkLst>
      </pc:sldChg>
      <pc:sldChg chg="modSp">
        <pc:chgData name="Pradeepa P" userId="S::pparameshvaran@tonikbank.com::ba3c13e9-ce31-4e98-8655-9daa7e0bceff" providerId="AD" clId="Web-{20B34C47-1B98-6124-D6E4-EA7586FF30A1}" dt="2025-07-10T08:37:45.640" v="81" actId="20577"/>
        <pc:sldMkLst>
          <pc:docMk/>
          <pc:sldMk cId="1756677345" sldId="712"/>
        </pc:sldMkLst>
      </pc:sldChg>
      <pc:sldChg chg="modSp">
        <pc:chgData name="Pradeepa P" userId="S::pparameshvaran@tonikbank.com::ba3c13e9-ce31-4e98-8655-9daa7e0bceff" providerId="AD" clId="Web-{20B34C47-1B98-6124-D6E4-EA7586FF30A1}" dt="2025-07-10T08:49:56.245" v="215" actId="20577"/>
        <pc:sldMkLst>
          <pc:docMk/>
          <pc:sldMk cId="3926436191" sldId="714"/>
        </pc:sldMkLst>
      </pc:sldChg>
      <pc:sldChg chg="modSp">
        <pc:chgData name="Pradeepa P" userId="S::pparameshvaran@tonikbank.com::ba3c13e9-ce31-4e98-8655-9daa7e0bceff" providerId="AD" clId="Web-{20B34C47-1B98-6124-D6E4-EA7586FF30A1}" dt="2025-07-10T08:59:03.718" v="348" actId="20577"/>
        <pc:sldMkLst>
          <pc:docMk/>
          <pc:sldMk cId="4147557997" sldId="735"/>
        </pc:sldMkLst>
      </pc:sldChg>
      <pc:sldChg chg="modSp">
        <pc:chgData name="Pradeepa P" userId="S::pparameshvaran@tonikbank.com::ba3c13e9-ce31-4e98-8655-9daa7e0bceff" providerId="AD" clId="Web-{20B34C47-1B98-6124-D6E4-EA7586FF30A1}" dt="2025-07-10T08:54:20.692" v="267" actId="20577"/>
        <pc:sldMkLst>
          <pc:docMk/>
          <pc:sldMk cId="3945202153" sldId="736"/>
        </pc:sldMkLst>
      </pc:sldChg>
      <pc:sldChg chg="modSp">
        <pc:chgData name="Pradeepa P" userId="S::pparameshvaran@tonikbank.com::ba3c13e9-ce31-4e98-8655-9daa7e0bceff" providerId="AD" clId="Web-{20B34C47-1B98-6124-D6E4-EA7586FF30A1}" dt="2025-07-10T08:52:09.749" v="243" actId="20577"/>
        <pc:sldMkLst>
          <pc:docMk/>
          <pc:sldMk cId="3269548151" sldId="738"/>
        </pc:sldMkLst>
      </pc:sldChg>
      <pc:sldChg chg="modSp">
        <pc:chgData name="Pradeepa P" userId="S::pparameshvaran@tonikbank.com::ba3c13e9-ce31-4e98-8655-9daa7e0bceff" providerId="AD" clId="Web-{20B34C47-1B98-6124-D6E4-EA7586FF30A1}" dt="2025-07-10T08:47:27.161" v="192" actId="20577"/>
        <pc:sldMkLst>
          <pc:docMk/>
          <pc:sldMk cId="332201261" sldId="739"/>
        </pc:sldMkLst>
      </pc:sldChg>
      <pc:sldChg chg="modSp">
        <pc:chgData name="Pradeepa P" userId="S::pparameshvaran@tonikbank.com::ba3c13e9-ce31-4e98-8655-9daa7e0bceff" providerId="AD" clId="Web-{20B34C47-1B98-6124-D6E4-EA7586FF30A1}" dt="2025-07-10T08:56:24.774" v="297" actId="20577"/>
        <pc:sldMkLst>
          <pc:docMk/>
          <pc:sldMk cId="1401243303" sldId="741"/>
        </pc:sldMkLst>
      </pc:sldChg>
      <pc:sldChg chg="modSp">
        <pc:chgData name="Pradeepa P" userId="S::pparameshvaran@tonikbank.com::ba3c13e9-ce31-4e98-8655-9daa7e0bceff" providerId="AD" clId="Web-{20B34C47-1B98-6124-D6E4-EA7586FF30A1}" dt="2025-07-10T09:00:19.345" v="373" actId="20577"/>
        <pc:sldMkLst>
          <pc:docMk/>
          <pc:sldMk cId="3159652054" sldId="742"/>
        </pc:sldMkLst>
      </pc:sldChg>
      <pc:sldChg chg="modSp">
        <pc:chgData name="Pradeepa P" userId="S::pparameshvaran@tonikbank.com::ba3c13e9-ce31-4e98-8655-9daa7e0bceff" providerId="AD" clId="Web-{20B34C47-1B98-6124-D6E4-EA7586FF30A1}" dt="2025-07-10T09:05:19.684" v="446" actId="20577"/>
        <pc:sldMkLst>
          <pc:docMk/>
          <pc:sldMk cId="278374271" sldId="749"/>
        </pc:sldMkLst>
      </pc:sldChg>
      <pc:sldChg chg="addSp delSp modSp">
        <pc:chgData name="Pradeepa P" userId="S::pparameshvaran@tonikbank.com::ba3c13e9-ce31-4e98-8655-9daa7e0bceff" providerId="AD" clId="Web-{20B34C47-1B98-6124-D6E4-EA7586FF30A1}" dt="2025-07-10T08:23:10.233" v="5"/>
        <pc:sldMkLst>
          <pc:docMk/>
          <pc:sldMk cId="994566322" sldId="750"/>
        </pc:sldMkLst>
      </pc:sldChg>
      <pc:sldChg chg="modSp">
        <pc:chgData name="Pradeepa P" userId="S::pparameshvaran@tonikbank.com::ba3c13e9-ce31-4e98-8655-9daa7e0bceff" providerId="AD" clId="Web-{20B34C47-1B98-6124-D6E4-EA7586FF30A1}" dt="2025-07-10T09:09:49.241" v="639" actId="14100"/>
        <pc:sldMkLst>
          <pc:docMk/>
          <pc:sldMk cId="1782899296" sldId="752"/>
        </pc:sldMkLst>
      </pc:sldChg>
      <pc:sldChg chg="modSp">
        <pc:chgData name="Pradeepa P" userId="S::pparameshvaran@tonikbank.com::ba3c13e9-ce31-4e98-8655-9daa7e0bceff" providerId="AD" clId="Web-{20B34C47-1B98-6124-D6E4-EA7586FF30A1}" dt="2025-07-10T09:11:10.119" v="656" actId="20577"/>
        <pc:sldMkLst>
          <pc:docMk/>
          <pc:sldMk cId="3441689170" sldId="753"/>
        </pc:sldMkLst>
      </pc:sldChg>
      <pc:sldChg chg="modSp">
        <pc:chgData name="Pradeepa P" userId="S::pparameshvaran@tonikbank.com::ba3c13e9-ce31-4e98-8655-9daa7e0bceff" providerId="AD" clId="Web-{20B34C47-1B98-6124-D6E4-EA7586FF30A1}" dt="2025-07-10T09:12:06.730" v="670" actId="20577"/>
        <pc:sldMkLst>
          <pc:docMk/>
          <pc:sldMk cId="753784008" sldId="754"/>
        </pc:sldMkLst>
      </pc:sldChg>
      <pc:sldChg chg="modSp ord">
        <pc:chgData name="Pradeepa P" userId="S::pparameshvaran@tonikbank.com::ba3c13e9-ce31-4e98-8655-9daa7e0bceff" providerId="AD" clId="Web-{20B34C47-1B98-6124-D6E4-EA7586FF30A1}" dt="2025-07-10T09:13:55.812" v="689" actId="20577"/>
        <pc:sldMkLst>
          <pc:docMk/>
          <pc:sldMk cId="1839551934" sldId="755"/>
        </pc:sldMkLst>
      </pc:sldChg>
      <pc:sldChg chg="modSp ord">
        <pc:chgData name="Pradeepa P" userId="S::pparameshvaran@tonikbank.com::ba3c13e9-ce31-4e98-8655-9daa7e0bceff" providerId="AD" clId="Web-{20B34C47-1B98-6124-D6E4-EA7586FF30A1}" dt="2025-07-10T09:14:18.751" v="695" actId="14100"/>
        <pc:sldMkLst>
          <pc:docMk/>
          <pc:sldMk cId="2344934715" sldId="756"/>
        </pc:sldMkLst>
      </pc:sldChg>
      <pc:sldChg chg="modSp">
        <pc:chgData name="Pradeepa P" userId="S::pparameshvaran@tonikbank.com::ba3c13e9-ce31-4e98-8655-9daa7e0bceff" providerId="AD" clId="Web-{20B34C47-1B98-6124-D6E4-EA7586FF30A1}" dt="2025-07-10T08:44:54.640" v="166" actId="20577"/>
        <pc:sldMkLst>
          <pc:docMk/>
          <pc:sldMk cId="2852218533" sldId="757"/>
        </pc:sldMkLst>
      </pc:sldChg>
      <pc:sldChg chg="modSp ord">
        <pc:chgData name="Pradeepa P" userId="S::pparameshvaran@tonikbank.com::ba3c13e9-ce31-4e98-8655-9daa7e0bceff" providerId="AD" clId="Web-{20B34C47-1B98-6124-D6E4-EA7586FF30A1}" dt="2025-07-10T09:14:56.221" v="705" actId="1076"/>
        <pc:sldMkLst>
          <pc:docMk/>
          <pc:sldMk cId="1428693035" sldId="758"/>
        </pc:sldMkLst>
      </pc:sldChg>
      <pc:sldChg chg="modSp ord">
        <pc:chgData name="Pradeepa P" userId="S::pparameshvaran@tonikbank.com::ba3c13e9-ce31-4e98-8655-9daa7e0bceff" providerId="AD" clId="Web-{20B34C47-1B98-6124-D6E4-EA7586FF30A1}" dt="2025-07-10T09:16:15.067" v="728" actId="1076"/>
        <pc:sldMkLst>
          <pc:docMk/>
          <pc:sldMk cId="3909475061" sldId="759"/>
        </pc:sldMkLst>
      </pc:sldChg>
      <pc:sldChg chg="modSp">
        <pc:chgData name="Pradeepa P" userId="S::pparameshvaran@tonikbank.com::ba3c13e9-ce31-4e98-8655-9daa7e0bceff" providerId="AD" clId="Web-{20B34C47-1B98-6124-D6E4-EA7586FF30A1}" dt="2025-07-10T09:17:50.758" v="748" actId="1076"/>
        <pc:sldMkLst>
          <pc:docMk/>
          <pc:sldMk cId="768763023" sldId="760"/>
        </pc:sldMkLst>
      </pc:sldChg>
      <pc:sldChg chg="modSp">
        <pc:chgData name="Pradeepa P" userId="S::pparameshvaran@tonikbank.com::ba3c13e9-ce31-4e98-8655-9daa7e0bceff" providerId="AD" clId="Web-{20B34C47-1B98-6124-D6E4-EA7586FF30A1}" dt="2025-07-10T09:17:35.508" v="745" actId="1076"/>
        <pc:sldMkLst>
          <pc:docMk/>
          <pc:sldMk cId="1041933068" sldId="761"/>
        </pc:sldMkLst>
      </pc:sldChg>
      <pc:sldChg chg="modSp ord">
        <pc:chgData name="Pradeepa P" userId="S::pparameshvaran@tonikbank.com::ba3c13e9-ce31-4e98-8655-9daa7e0bceff" providerId="AD" clId="Web-{20B34C47-1B98-6124-D6E4-EA7586FF30A1}" dt="2025-07-10T09:20:14.420" v="755" actId="20577"/>
        <pc:sldMkLst>
          <pc:docMk/>
          <pc:sldMk cId="2205782557" sldId="762"/>
        </pc:sldMkLst>
      </pc:sldChg>
      <pc:sldChg chg="modSp">
        <pc:chgData name="Pradeepa P" userId="S::pparameshvaran@tonikbank.com::ba3c13e9-ce31-4e98-8655-9daa7e0bceff" providerId="AD" clId="Web-{20B34C47-1B98-6124-D6E4-EA7586FF30A1}" dt="2025-07-10T09:00:42.424" v="388" actId="20577"/>
        <pc:sldMkLst>
          <pc:docMk/>
          <pc:sldMk cId="2331326733" sldId="765"/>
        </pc:sldMkLst>
      </pc:sldChg>
      <pc:sldChg chg="modSp">
        <pc:chgData name="Pradeepa P" userId="S::pparameshvaran@tonikbank.com::ba3c13e9-ce31-4e98-8655-9daa7e0bceff" providerId="AD" clId="Web-{20B34C47-1B98-6124-D6E4-EA7586FF30A1}" dt="2025-07-10T09:02:53.679" v="406" actId="1076"/>
        <pc:sldMkLst>
          <pc:docMk/>
          <pc:sldMk cId="2175218754" sldId="768"/>
        </pc:sldMkLst>
      </pc:sldChg>
      <pc:sldChg chg="modSp">
        <pc:chgData name="Pradeepa P" userId="S::pparameshvaran@tonikbank.com::ba3c13e9-ce31-4e98-8655-9daa7e0bceff" providerId="AD" clId="Web-{20B34C47-1B98-6124-D6E4-EA7586FF30A1}" dt="2025-07-10T09:08:51.098" v="629" actId="20577"/>
        <pc:sldMkLst>
          <pc:docMk/>
          <pc:sldMk cId="3090156471" sldId="769"/>
        </pc:sldMkLst>
      </pc:sldChg>
      <pc:sldChg chg="modSp ord">
        <pc:chgData name="Pradeepa P" userId="S::pparameshvaran@tonikbank.com::ba3c13e9-ce31-4e98-8655-9daa7e0bceff" providerId="AD" clId="Web-{20B34C47-1B98-6124-D6E4-EA7586FF30A1}" dt="2025-07-10T09:09:11.880" v="633" actId="20577"/>
        <pc:sldMkLst>
          <pc:docMk/>
          <pc:sldMk cId="1086823227" sldId="770"/>
        </pc:sldMkLst>
      </pc:sldChg>
      <pc:sldChg chg="modSp ord">
        <pc:chgData name="Pradeepa P" userId="S::pparameshvaran@tonikbank.com::ba3c13e9-ce31-4e98-8655-9daa7e0bceff" providerId="AD" clId="Web-{20B34C47-1B98-6124-D6E4-EA7586FF30A1}" dt="2025-07-10T09:17:22.257" v="742" actId="14100"/>
        <pc:sldMkLst>
          <pc:docMk/>
          <pc:sldMk cId="2542349088" sldId="771"/>
        </pc:sldMkLst>
      </pc:sldChg>
      <pc:sldChg chg="modSp">
        <pc:chgData name="Pradeepa P" userId="S::pparameshvaran@tonikbank.com::ba3c13e9-ce31-4e98-8655-9daa7e0bceff" providerId="AD" clId="Web-{20B34C47-1B98-6124-D6E4-EA7586FF30A1}" dt="2025-07-10T08:47:49.584" v="203" actId="20577"/>
        <pc:sldMkLst>
          <pc:docMk/>
          <pc:sldMk cId="3480736341" sldId="772"/>
        </pc:sldMkLst>
      </pc:sldChg>
      <pc:sldChg chg="modSp ord">
        <pc:chgData name="Pradeepa P" userId="S::pparameshvaran@tonikbank.com::ba3c13e9-ce31-4e98-8655-9daa7e0bceff" providerId="AD" clId="Web-{20B34C47-1B98-6124-D6E4-EA7586FF30A1}" dt="2025-07-10T09:10:09.132" v="645"/>
        <pc:sldMkLst>
          <pc:docMk/>
          <pc:sldMk cId="1788395174" sldId="773"/>
        </pc:sldMkLst>
      </pc:sldChg>
      <pc:sldChg chg="modSp ord">
        <pc:chgData name="Pradeepa P" userId="S::pparameshvaran@tonikbank.com::ba3c13e9-ce31-4e98-8655-9daa7e0bceff" providerId="AD" clId="Web-{20B34C47-1B98-6124-D6E4-EA7586FF30A1}" dt="2025-07-10T09:11:37.417" v="662" actId="14100"/>
        <pc:sldMkLst>
          <pc:docMk/>
          <pc:sldMk cId="1752827311" sldId="774"/>
        </pc:sldMkLst>
      </pc:sldChg>
      <pc:sldChg chg="modSp ord">
        <pc:chgData name="Pradeepa P" userId="S::pparameshvaran@tonikbank.com::ba3c13e9-ce31-4e98-8655-9daa7e0bceff" providerId="AD" clId="Web-{20B34C47-1B98-6124-D6E4-EA7586FF30A1}" dt="2025-07-10T09:12:21.793" v="672" actId="20577"/>
        <pc:sldMkLst>
          <pc:docMk/>
          <pc:sldMk cId="1795867783" sldId="775"/>
        </pc:sldMkLst>
      </pc:sldChg>
      <pc:sldChg chg="modSp">
        <pc:chgData name="Pradeepa P" userId="S::pparameshvaran@tonikbank.com::ba3c13e9-ce31-4e98-8655-9daa7e0bceff" providerId="AD" clId="Web-{20B34C47-1B98-6124-D6E4-EA7586FF30A1}" dt="2025-07-10T09:14:06.969" v="691"/>
        <pc:sldMkLst>
          <pc:docMk/>
          <pc:sldMk cId="52699397" sldId="776"/>
        </pc:sldMkLst>
      </pc:sldChg>
      <pc:sldChg chg="modSp">
        <pc:chgData name="Pradeepa P" userId="S::pparameshvaran@tonikbank.com::ba3c13e9-ce31-4e98-8655-9daa7e0bceff" providerId="AD" clId="Web-{20B34C47-1B98-6124-D6E4-EA7586FF30A1}" dt="2025-07-10T09:14:45.986" v="702" actId="20577"/>
        <pc:sldMkLst>
          <pc:docMk/>
          <pc:sldMk cId="1276527200" sldId="777"/>
        </pc:sldMkLst>
      </pc:sldChg>
      <pc:sldChg chg="modSp ord">
        <pc:chgData name="Pradeepa P" userId="S::pparameshvaran@tonikbank.com::ba3c13e9-ce31-4e98-8655-9daa7e0bceff" providerId="AD" clId="Web-{20B34C47-1B98-6124-D6E4-EA7586FF30A1}" dt="2025-07-10T08:59:54.516" v="369" actId="20577"/>
        <pc:sldMkLst>
          <pc:docMk/>
          <pc:sldMk cId="2605367613" sldId="778"/>
        </pc:sldMkLst>
      </pc:sldChg>
      <pc:sldChg chg="modSp ord">
        <pc:chgData name="Pradeepa P" userId="S::pparameshvaran@tonikbank.com::ba3c13e9-ce31-4e98-8655-9daa7e0bceff" providerId="AD" clId="Web-{20B34C47-1B98-6124-D6E4-EA7586FF30A1}" dt="2025-07-10T09:06:31.484" v="464"/>
        <pc:sldMkLst>
          <pc:docMk/>
          <pc:sldMk cId="3200711631" sldId="779"/>
        </pc:sldMkLst>
      </pc:sldChg>
      <pc:sldChg chg="modSp">
        <pc:chgData name="Pradeepa P" userId="S::pparameshvaran@tonikbank.com::ba3c13e9-ce31-4e98-8655-9daa7e0bceff" providerId="AD" clId="Web-{20B34C47-1B98-6124-D6E4-EA7586FF30A1}" dt="2025-07-10T09:16:07.083" v="725" actId="20577"/>
        <pc:sldMkLst>
          <pc:docMk/>
          <pc:sldMk cId="3657806314" sldId="780"/>
        </pc:sldMkLst>
      </pc:sldChg>
      <pc:sldChg chg="modSp">
        <pc:chgData name="Pradeepa P" userId="S::pparameshvaran@tonikbank.com::ba3c13e9-ce31-4e98-8655-9daa7e0bceff" providerId="AD" clId="Web-{20B34C47-1B98-6124-D6E4-EA7586FF30A1}" dt="2025-07-10T09:05:49.467" v="451" actId="1076"/>
        <pc:sldMkLst>
          <pc:docMk/>
          <pc:sldMk cId="4256609253" sldId="781"/>
        </pc:sldMkLst>
      </pc:sldChg>
      <pc:sldChg chg="modSp">
        <pc:chgData name="Pradeepa P" userId="S::pparameshvaran@tonikbank.com::ba3c13e9-ce31-4e98-8655-9daa7e0bceff" providerId="AD" clId="Web-{20B34C47-1B98-6124-D6E4-EA7586FF30A1}" dt="2025-07-10T09:18:02.727" v="752" actId="1076"/>
        <pc:sldMkLst>
          <pc:docMk/>
          <pc:sldMk cId="3641866084" sldId="782"/>
        </pc:sldMkLst>
      </pc:sldChg>
      <pc:sldChg chg="modSp">
        <pc:chgData name="Pradeepa P" userId="S::pparameshvaran@tonikbank.com::ba3c13e9-ce31-4e98-8655-9daa7e0bceff" providerId="AD" clId="Web-{20B34C47-1B98-6124-D6E4-EA7586FF30A1}" dt="2025-07-10T09:02:13.928" v="404" actId="1076"/>
        <pc:sldMkLst>
          <pc:docMk/>
          <pc:sldMk cId="3388402331" sldId="783"/>
        </pc:sldMkLst>
      </pc:sldChg>
      <pc:sldChg chg="modSp ord">
        <pc:chgData name="Pradeepa P" userId="S::pparameshvaran@tonikbank.com::ba3c13e9-ce31-4e98-8655-9daa7e0bceff" providerId="AD" clId="Web-{20B34C47-1B98-6124-D6E4-EA7586FF30A1}" dt="2025-07-10T09:09:04.677" v="631" actId="20577"/>
        <pc:sldMkLst>
          <pc:docMk/>
          <pc:sldMk cId="4174853062" sldId="784"/>
        </pc:sldMkLst>
      </pc:sldChg>
      <pc:sldChg chg="modSp ord">
        <pc:chgData name="Pradeepa P" userId="S::pparameshvaran@tonikbank.com::ba3c13e9-ce31-4e98-8655-9daa7e0bceff" providerId="AD" clId="Web-{20B34C47-1B98-6124-D6E4-EA7586FF30A1}" dt="2025-07-10T09:16:40.506" v="730" actId="20577"/>
        <pc:sldMkLst>
          <pc:docMk/>
          <pc:sldMk cId="4032674596" sldId="785"/>
        </pc:sldMkLst>
      </pc:sldChg>
      <pc:sldChg chg="addSp delSp modSp">
        <pc:chgData name="Pradeepa P" userId="S::pparameshvaran@tonikbank.com::ba3c13e9-ce31-4e98-8655-9daa7e0bceff" providerId="AD" clId="Web-{20B34C47-1B98-6124-D6E4-EA7586FF30A1}" dt="2025-07-10T08:22:54.295" v="3"/>
        <pc:sldMkLst>
          <pc:docMk/>
          <pc:sldMk cId="2480407772" sldId="786"/>
        </pc:sldMkLst>
      </pc:sldChg>
      <pc:sldChg chg="modSp">
        <pc:chgData name="Pradeepa P" userId="S::pparameshvaran@tonikbank.com::ba3c13e9-ce31-4e98-8655-9daa7e0bceff" providerId="AD" clId="Web-{20B34C47-1B98-6124-D6E4-EA7586FF30A1}" dt="2025-07-10T09:06:01.295" v="454" actId="1076"/>
        <pc:sldMkLst>
          <pc:docMk/>
          <pc:sldMk cId="1011988705" sldId="787"/>
        </pc:sldMkLst>
      </pc:sldChg>
      <pc:sldChg chg="add del ord replId">
        <pc:chgData name="Pradeepa P" userId="S::pparameshvaran@tonikbank.com::ba3c13e9-ce31-4e98-8655-9daa7e0bceff" providerId="AD" clId="Web-{20B34C47-1B98-6124-D6E4-EA7586FF30A1}" dt="2025-07-10T08:25:25.301" v="8"/>
        <pc:sldMkLst>
          <pc:docMk/>
          <pc:sldMk cId="729098248" sldId="788"/>
        </pc:sldMkLst>
      </pc:sldChg>
      <pc:sldChg chg="addSp delSp modSp add ord replId">
        <pc:chgData name="Pradeepa P" userId="S::pparameshvaran@tonikbank.com::ba3c13e9-ce31-4e98-8655-9daa7e0bceff" providerId="AD" clId="Web-{20B34C47-1B98-6124-D6E4-EA7586FF30A1}" dt="2025-07-10T08:35:05.197" v="38" actId="20577"/>
        <pc:sldMkLst>
          <pc:docMk/>
          <pc:sldMk cId="3966456631" sldId="788"/>
        </pc:sldMkLst>
      </pc:sldChg>
      <pc:sldChg chg="addSp delSp modSp add replId">
        <pc:chgData name="Pradeepa P" userId="S::pparameshvaran@tonikbank.com::ba3c13e9-ce31-4e98-8655-9daa7e0bceff" providerId="AD" clId="Web-{20B34C47-1B98-6124-D6E4-EA7586FF30A1}" dt="2025-07-10T08:40:45.444" v="112"/>
        <pc:sldMkLst>
          <pc:docMk/>
          <pc:sldMk cId="4060059730" sldId="789"/>
        </pc:sldMkLst>
      </pc:sldChg>
      <pc:sldChg chg="addSp delSp modSp add replId">
        <pc:chgData name="Pradeepa P" userId="S::pparameshvaran@tonikbank.com::ba3c13e9-ce31-4e98-8655-9daa7e0bceff" providerId="AD" clId="Web-{20B34C47-1B98-6124-D6E4-EA7586FF30A1}" dt="2025-07-10T08:40:35.115" v="111"/>
        <pc:sldMkLst>
          <pc:docMk/>
          <pc:sldMk cId="3621762517" sldId="790"/>
        </pc:sldMkLst>
      </pc:sldChg>
      <pc:sldChg chg="addSp delSp modSp add replId">
        <pc:chgData name="Pradeepa P" userId="S::pparameshvaran@tonikbank.com::ba3c13e9-ce31-4e98-8655-9daa7e0bceff" providerId="AD" clId="Web-{20B34C47-1B98-6124-D6E4-EA7586FF30A1}" dt="2025-07-10T08:44:47.530" v="163"/>
        <pc:sldMkLst>
          <pc:docMk/>
          <pc:sldMk cId="2101642089" sldId="791"/>
        </pc:sldMkLst>
      </pc:sldChg>
      <pc:sldChg chg="addSp delSp modSp add replId">
        <pc:chgData name="Pradeepa P" userId="S::pparameshvaran@tonikbank.com::ba3c13e9-ce31-4e98-8655-9daa7e0bceff" providerId="AD" clId="Web-{20B34C47-1B98-6124-D6E4-EA7586FF30A1}" dt="2025-07-10T08:45:37.095" v="187"/>
        <pc:sldMkLst>
          <pc:docMk/>
          <pc:sldMk cId="1125579829" sldId="792"/>
        </pc:sldMkLst>
      </pc:sldChg>
      <pc:sldChg chg="addSp delSp modSp add replId">
        <pc:chgData name="Pradeepa P" userId="S::pparameshvaran@tonikbank.com::ba3c13e9-ce31-4e98-8655-9daa7e0bceff" providerId="AD" clId="Web-{20B34C47-1B98-6124-D6E4-EA7586FF30A1}" dt="2025-07-10T08:48:48.148" v="212"/>
        <pc:sldMkLst>
          <pc:docMk/>
          <pc:sldMk cId="2990092918" sldId="793"/>
        </pc:sldMkLst>
      </pc:sldChg>
      <pc:sldChg chg="addSp delSp modSp add replId">
        <pc:chgData name="Pradeepa P" userId="S::pparameshvaran@tonikbank.com::ba3c13e9-ce31-4e98-8655-9daa7e0bceff" providerId="AD" clId="Web-{20B34C47-1B98-6124-D6E4-EA7586FF30A1}" dt="2025-07-10T08:51:29.764" v="235"/>
        <pc:sldMkLst>
          <pc:docMk/>
          <pc:sldMk cId="2552395509" sldId="794"/>
        </pc:sldMkLst>
      </pc:sldChg>
      <pc:sldChg chg="addSp delSp modSp add replId">
        <pc:chgData name="Pradeepa P" userId="S::pparameshvaran@tonikbank.com::ba3c13e9-ce31-4e98-8655-9daa7e0bceff" providerId="AD" clId="Web-{20B34C47-1B98-6124-D6E4-EA7586FF30A1}" dt="2025-07-10T08:53:13.252" v="263" actId="20577"/>
        <pc:sldMkLst>
          <pc:docMk/>
          <pc:sldMk cId="1920335870" sldId="795"/>
        </pc:sldMkLst>
      </pc:sldChg>
      <pc:sldChg chg="addSp delSp modSp add replId">
        <pc:chgData name="Pradeepa P" userId="S::pparameshvaran@tonikbank.com::ba3c13e9-ce31-4e98-8655-9daa7e0bceff" providerId="AD" clId="Web-{20B34C47-1B98-6124-D6E4-EA7586FF30A1}" dt="2025-07-10T08:55:48.601" v="289" actId="20577"/>
        <pc:sldMkLst>
          <pc:docMk/>
          <pc:sldMk cId="2694733952" sldId="796"/>
        </pc:sldMkLst>
      </pc:sldChg>
      <pc:sldChg chg="addSp delSp modSp add replId">
        <pc:chgData name="Pradeepa P" userId="S::pparameshvaran@tonikbank.com::ba3c13e9-ce31-4e98-8655-9daa7e0bceff" providerId="AD" clId="Web-{20B34C47-1B98-6124-D6E4-EA7586FF30A1}" dt="2025-07-10T08:58:06.606" v="341" actId="14100"/>
        <pc:sldMkLst>
          <pc:docMk/>
          <pc:sldMk cId="840951469" sldId="797"/>
        </pc:sldMkLst>
      </pc:sldChg>
      <pc:sldChg chg="addSp delSp modSp add replId">
        <pc:chgData name="Pradeepa P" userId="S::pparameshvaran@tonikbank.com::ba3c13e9-ce31-4e98-8655-9daa7e0bceff" providerId="AD" clId="Web-{20B34C47-1B98-6124-D6E4-EA7586FF30A1}" dt="2025-07-10T09:00:03.079" v="370"/>
        <pc:sldMkLst>
          <pc:docMk/>
          <pc:sldMk cId="338854134" sldId="798"/>
        </pc:sldMkLst>
      </pc:sldChg>
      <pc:sldChg chg="addSp delSp modSp add replId">
        <pc:chgData name="Pradeepa P" userId="S::pparameshvaran@tonikbank.com::ba3c13e9-ce31-4e98-8655-9daa7e0bceff" providerId="AD" clId="Web-{20B34C47-1B98-6124-D6E4-EA7586FF30A1}" dt="2025-07-10T09:01:09.300" v="395"/>
        <pc:sldMkLst>
          <pc:docMk/>
          <pc:sldMk cId="856272388" sldId="799"/>
        </pc:sldMkLst>
      </pc:sldChg>
    </pc:docChg>
  </pc:docChgLst>
  <pc:docChgLst>
    <pc:chgData name="Bhuvanesh" userId="4650cd39-8dbb-4c0f-8fda-594efc81948c" providerId="ADAL" clId="{48B60911-413E-49C4-8B33-63B51F31A09E}"/>
    <pc:docChg chg="modSld">
      <pc:chgData name="Bhuvanesh" userId="4650cd39-8dbb-4c0f-8fda-594efc81948c" providerId="ADAL" clId="{48B60911-413E-49C4-8B33-63B51F31A09E}" dt="2025-07-10T09:05:19.882" v="0" actId="14100"/>
      <pc:docMkLst>
        <pc:docMk/>
      </pc:docMkLst>
    </pc:docChg>
  </pc:docChgLst>
  <pc:docChgLst>
    <pc:chgData name="Pradeepa P" userId="ba3c13e9-ce31-4e98-8655-9daa7e0bceff" providerId="ADAL" clId="{0BA3B793-5F81-4DDE-8245-EBEB631B8B28}"/>
    <pc:docChg chg="undo custSel addSld delSld modSld sldOrd">
      <pc:chgData name="Pradeepa P" userId="ba3c13e9-ce31-4e98-8655-9daa7e0bceff" providerId="ADAL" clId="{0BA3B793-5F81-4DDE-8245-EBEB631B8B28}" dt="2025-07-09T09:09:09.508" v="704" actId="1076"/>
      <pc:docMkLst>
        <pc:docMk/>
      </pc:docMkLst>
      <pc:sldChg chg="modSp mod">
        <pc:chgData name="Pradeepa P" userId="ba3c13e9-ce31-4e98-8655-9daa7e0bceff" providerId="ADAL" clId="{0BA3B793-5F81-4DDE-8245-EBEB631B8B28}" dt="2025-07-08T06:10:28.582" v="14" actId="20577"/>
        <pc:sldMkLst>
          <pc:docMk/>
          <pc:sldMk cId="4129944639" sldId="498"/>
        </pc:sldMkLst>
      </pc:sldChg>
      <pc:sldChg chg="addSp delSp modSp mod">
        <pc:chgData name="Pradeepa P" userId="ba3c13e9-ce31-4e98-8655-9daa7e0bceff" providerId="ADAL" clId="{0BA3B793-5F81-4DDE-8245-EBEB631B8B28}" dt="2025-07-09T09:08:03.858" v="698" actId="1076"/>
        <pc:sldMkLst>
          <pc:docMk/>
          <pc:sldMk cId="66528652" sldId="666"/>
        </pc:sldMkLst>
      </pc:sldChg>
      <pc:sldChg chg="modSp mod">
        <pc:chgData name="Pradeepa P" userId="ba3c13e9-ce31-4e98-8655-9daa7e0bceff" providerId="ADAL" clId="{0BA3B793-5F81-4DDE-8245-EBEB631B8B28}" dt="2025-07-08T06:36:13.984" v="155" actId="20577"/>
        <pc:sldMkLst>
          <pc:docMk/>
          <pc:sldMk cId="2942096670" sldId="696"/>
        </pc:sldMkLst>
      </pc:sldChg>
      <pc:sldChg chg="modSp mod">
        <pc:chgData name="Pradeepa P" userId="ba3c13e9-ce31-4e98-8655-9daa7e0bceff" providerId="ADAL" clId="{0BA3B793-5F81-4DDE-8245-EBEB631B8B28}" dt="2025-07-09T08:55:42.422" v="516" actId="20577"/>
        <pc:sldMkLst>
          <pc:docMk/>
          <pc:sldMk cId="2925055086" sldId="701"/>
        </pc:sldMkLst>
      </pc:sldChg>
      <pc:sldChg chg="addSp delSp modSp mod">
        <pc:chgData name="Pradeepa P" userId="ba3c13e9-ce31-4e98-8655-9daa7e0bceff" providerId="ADAL" clId="{0BA3B793-5F81-4DDE-8245-EBEB631B8B28}" dt="2025-07-08T06:35:46.932" v="149" actId="20577"/>
        <pc:sldMkLst>
          <pc:docMk/>
          <pc:sldMk cId="3428591970" sldId="709"/>
        </pc:sldMkLst>
      </pc:sldChg>
      <pc:sldChg chg="addSp modSp mod">
        <pc:chgData name="Pradeepa P" userId="ba3c13e9-ce31-4e98-8655-9daa7e0bceff" providerId="ADAL" clId="{0BA3B793-5F81-4DDE-8245-EBEB631B8B28}" dt="2025-07-09T09:08:27.338" v="700" actId="1076"/>
        <pc:sldMkLst>
          <pc:docMk/>
          <pc:sldMk cId="1756677345" sldId="712"/>
        </pc:sldMkLst>
      </pc:sldChg>
      <pc:sldChg chg="modSp mod">
        <pc:chgData name="Pradeepa P" userId="ba3c13e9-ce31-4e98-8655-9daa7e0bceff" providerId="ADAL" clId="{0BA3B793-5F81-4DDE-8245-EBEB631B8B28}" dt="2025-07-08T06:18:26.976" v="25" actId="207"/>
        <pc:sldMkLst>
          <pc:docMk/>
          <pc:sldMk cId="13548610" sldId="730"/>
        </pc:sldMkLst>
      </pc:sldChg>
      <pc:sldChg chg="modSp mod">
        <pc:chgData name="Pradeepa P" userId="ba3c13e9-ce31-4e98-8655-9daa7e0bceff" providerId="ADAL" clId="{0BA3B793-5F81-4DDE-8245-EBEB631B8B28}" dt="2025-07-09T08:55:10.378" v="510" actId="20577"/>
        <pc:sldMkLst>
          <pc:docMk/>
          <pc:sldMk cId="2995196123" sldId="733"/>
        </pc:sldMkLst>
      </pc:sldChg>
      <pc:sldChg chg="delSp modSp mod">
        <pc:chgData name="Pradeepa P" userId="ba3c13e9-ce31-4e98-8655-9daa7e0bceff" providerId="ADAL" clId="{0BA3B793-5F81-4DDE-8245-EBEB631B8B28}" dt="2025-07-08T06:11:43.694" v="16" actId="1076"/>
        <pc:sldMkLst>
          <pc:docMk/>
          <pc:sldMk cId="3945202153" sldId="736"/>
        </pc:sldMkLst>
      </pc:sldChg>
      <pc:sldChg chg="modSp mod">
        <pc:chgData name="Pradeepa P" userId="ba3c13e9-ce31-4e98-8655-9daa7e0bceff" providerId="ADAL" clId="{0BA3B793-5F81-4DDE-8245-EBEB631B8B28}" dt="2025-07-09T09:04:02.499" v="687" actId="14100"/>
        <pc:sldMkLst>
          <pc:docMk/>
          <pc:sldMk cId="3269548151" sldId="738"/>
        </pc:sldMkLst>
      </pc:sldChg>
      <pc:sldChg chg="addSp modSp mod">
        <pc:chgData name="Pradeepa P" userId="ba3c13e9-ce31-4e98-8655-9daa7e0bceff" providerId="ADAL" clId="{0BA3B793-5F81-4DDE-8245-EBEB631B8B28}" dt="2025-07-09T09:09:09.508" v="704" actId="1076"/>
        <pc:sldMkLst>
          <pc:docMk/>
          <pc:sldMk cId="1401243303" sldId="741"/>
        </pc:sldMkLst>
      </pc:sldChg>
      <pc:sldChg chg="modSp mod">
        <pc:chgData name="Pradeepa P" userId="ba3c13e9-ce31-4e98-8655-9daa7e0bceff" providerId="ADAL" clId="{0BA3B793-5F81-4DDE-8245-EBEB631B8B28}" dt="2025-07-09T09:02:01.435" v="679" actId="20577"/>
        <pc:sldMkLst>
          <pc:docMk/>
          <pc:sldMk cId="3159652054" sldId="742"/>
        </pc:sldMkLst>
      </pc:sldChg>
      <pc:sldChg chg="modSp mod">
        <pc:chgData name="Pradeepa P" userId="ba3c13e9-ce31-4e98-8655-9daa7e0bceff" providerId="ADAL" clId="{0BA3B793-5F81-4DDE-8245-EBEB631B8B28}" dt="2025-07-08T06:36:48.500" v="163" actId="20577"/>
        <pc:sldMkLst>
          <pc:docMk/>
          <pc:sldMk cId="2650752808" sldId="746"/>
        </pc:sldMkLst>
      </pc:sldChg>
      <pc:sldChg chg="addSp delSp modSp mod">
        <pc:chgData name="Pradeepa P" userId="ba3c13e9-ce31-4e98-8655-9daa7e0bceff" providerId="ADAL" clId="{0BA3B793-5F81-4DDE-8245-EBEB631B8B28}" dt="2025-07-09T08:55:48.528" v="518" actId="20577"/>
        <pc:sldMkLst>
          <pc:docMk/>
          <pc:sldMk cId="278374271" sldId="749"/>
        </pc:sldMkLst>
      </pc:sldChg>
      <pc:sldChg chg="modSp mod">
        <pc:chgData name="Pradeepa P" userId="ba3c13e9-ce31-4e98-8655-9daa7e0bceff" providerId="ADAL" clId="{0BA3B793-5F81-4DDE-8245-EBEB631B8B28}" dt="2025-07-09T08:56:11.814" v="523" actId="20577"/>
        <pc:sldMkLst>
          <pc:docMk/>
          <pc:sldMk cId="994566322" sldId="750"/>
        </pc:sldMkLst>
      </pc:sldChg>
      <pc:sldChg chg="modSp del mod">
        <pc:chgData name="Pradeepa P" userId="ba3c13e9-ce31-4e98-8655-9daa7e0bceff" providerId="ADAL" clId="{0BA3B793-5F81-4DDE-8245-EBEB631B8B28}" dt="2025-07-08T16:44:42.720" v="460" actId="47"/>
        <pc:sldMkLst>
          <pc:docMk/>
          <pc:sldMk cId="618642851" sldId="751"/>
        </pc:sldMkLst>
      </pc:sldChg>
      <pc:sldChg chg="addSp delSp modSp mod">
        <pc:chgData name="Pradeepa P" userId="ba3c13e9-ce31-4e98-8655-9daa7e0bceff" providerId="ADAL" clId="{0BA3B793-5F81-4DDE-8245-EBEB631B8B28}" dt="2025-07-08T16:50:11.622" v="472" actId="1076"/>
        <pc:sldMkLst>
          <pc:docMk/>
          <pc:sldMk cId="1782899296" sldId="752"/>
        </pc:sldMkLst>
      </pc:sldChg>
      <pc:sldChg chg="modSp">
        <pc:chgData name="Pradeepa P" userId="ba3c13e9-ce31-4e98-8655-9daa7e0bceff" providerId="ADAL" clId="{0BA3B793-5F81-4DDE-8245-EBEB631B8B28}" dt="2025-07-08T06:41:01.439" v="179"/>
        <pc:sldMkLst>
          <pc:docMk/>
          <pc:sldMk cId="3441689170" sldId="753"/>
        </pc:sldMkLst>
      </pc:sldChg>
      <pc:sldChg chg="modSp mod">
        <pc:chgData name="Pradeepa P" userId="ba3c13e9-ce31-4e98-8655-9daa7e0bceff" providerId="ADAL" clId="{0BA3B793-5F81-4DDE-8245-EBEB631B8B28}" dt="2025-07-09T08:59:42.120" v="621" actId="1076"/>
        <pc:sldMkLst>
          <pc:docMk/>
          <pc:sldMk cId="753784008" sldId="754"/>
        </pc:sldMkLst>
      </pc:sldChg>
      <pc:sldChg chg="modSp mod">
        <pc:chgData name="Pradeepa P" userId="ba3c13e9-ce31-4e98-8655-9daa7e0bceff" providerId="ADAL" clId="{0BA3B793-5F81-4DDE-8245-EBEB631B8B28}" dt="2025-07-09T09:00:40.848" v="669" actId="6549"/>
        <pc:sldMkLst>
          <pc:docMk/>
          <pc:sldMk cId="1839551934" sldId="755"/>
        </pc:sldMkLst>
      </pc:sldChg>
      <pc:sldChg chg="modSp mod">
        <pc:chgData name="Pradeepa P" userId="ba3c13e9-ce31-4e98-8655-9daa7e0bceff" providerId="ADAL" clId="{0BA3B793-5F81-4DDE-8245-EBEB631B8B28}" dt="2025-07-09T09:04:38.555" v="694" actId="20577"/>
        <pc:sldMkLst>
          <pc:docMk/>
          <pc:sldMk cId="2344934715" sldId="756"/>
        </pc:sldMkLst>
      </pc:sldChg>
      <pc:sldChg chg="modSp mod">
        <pc:chgData name="Pradeepa P" userId="ba3c13e9-ce31-4e98-8655-9daa7e0bceff" providerId="ADAL" clId="{0BA3B793-5F81-4DDE-8245-EBEB631B8B28}" dt="2025-07-08T06:42:33.920" v="192" actId="2710"/>
        <pc:sldMkLst>
          <pc:docMk/>
          <pc:sldMk cId="1428693035" sldId="758"/>
        </pc:sldMkLst>
      </pc:sldChg>
      <pc:sldChg chg="modSp mod">
        <pc:chgData name="Pradeepa P" userId="ba3c13e9-ce31-4e98-8655-9daa7e0bceff" providerId="ADAL" clId="{0BA3B793-5F81-4DDE-8245-EBEB631B8B28}" dt="2025-07-09T09:01:49.912" v="675" actId="20577"/>
        <pc:sldMkLst>
          <pc:docMk/>
          <pc:sldMk cId="768763023" sldId="760"/>
        </pc:sldMkLst>
      </pc:sldChg>
      <pc:sldChg chg="modSp mod">
        <pc:chgData name="Pradeepa P" userId="ba3c13e9-ce31-4e98-8655-9daa7e0bceff" providerId="ADAL" clId="{0BA3B793-5F81-4DDE-8245-EBEB631B8B28}" dt="2025-07-09T09:01:29.768" v="672" actId="20577"/>
        <pc:sldMkLst>
          <pc:docMk/>
          <pc:sldMk cId="1041933068" sldId="761"/>
        </pc:sldMkLst>
      </pc:sldChg>
      <pc:sldChg chg="modSp mod">
        <pc:chgData name="Pradeepa P" userId="ba3c13e9-ce31-4e98-8655-9daa7e0bceff" providerId="ADAL" clId="{0BA3B793-5F81-4DDE-8245-EBEB631B8B28}" dt="2025-07-08T06:42:15.178" v="190" actId="14100"/>
        <pc:sldMkLst>
          <pc:docMk/>
          <pc:sldMk cId="2205782557" sldId="762"/>
        </pc:sldMkLst>
      </pc:sldChg>
      <pc:sldChg chg="modSp mod">
        <pc:chgData name="Pradeepa P" userId="ba3c13e9-ce31-4e98-8655-9daa7e0bceff" providerId="ADAL" clId="{0BA3B793-5F81-4DDE-8245-EBEB631B8B28}" dt="2025-07-09T08:55:15.535" v="512" actId="20577"/>
        <pc:sldMkLst>
          <pc:docMk/>
          <pc:sldMk cId="2202862646" sldId="763"/>
        </pc:sldMkLst>
      </pc:sldChg>
      <pc:sldChg chg="addSp delSp modSp add mod ord">
        <pc:chgData name="Pradeepa P" userId="ba3c13e9-ce31-4e98-8655-9daa7e0bceff" providerId="ADAL" clId="{0BA3B793-5F81-4DDE-8245-EBEB631B8B28}" dt="2025-07-09T08:55:28.221" v="514" actId="1076"/>
        <pc:sldMkLst>
          <pc:docMk/>
          <pc:sldMk cId="914714346" sldId="764"/>
        </pc:sldMkLst>
      </pc:sldChg>
      <pc:sldChg chg="modSp mod">
        <pc:chgData name="Pradeepa P" userId="ba3c13e9-ce31-4e98-8655-9daa7e0bceff" providerId="ADAL" clId="{0BA3B793-5F81-4DDE-8245-EBEB631B8B28}" dt="2025-07-09T09:03:29.168" v="685" actId="20577"/>
        <pc:sldMkLst>
          <pc:docMk/>
          <pc:sldMk cId="2331326733" sldId="765"/>
        </pc:sldMkLst>
      </pc:sldChg>
      <pc:sldChg chg="modSp mod">
        <pc:chgData name="Pradeepa P" userId="ba3c13e9-ce31-4e98-8655-9daa7e0bceff" providerId="ADAL" clId="{0BA3B793-5F81-4DDE-8245-EBEB631B8B28}" dt="2025-07-09T08:55:56.301" v="520" actId="20577"/>
        <pc:sldMkLst>
          <pc:docMk/>
          <pc:sldMk cId="1536385734" sldId="766"/>
        </pc:sldMkLst>
      </pc:sldChg>
      <pc:sldChg chg="modSp mod">
        <pc:chgData name="Pradeepa P" userId="ba3c13e9-ce31-4e98-8655-9daa7e0bceff" providerId="ADAL" clId="{0BA3B793-5F81-4DDE-8245-EBEB631B8B28}" dt="2025-07-09T08:56:46.768" v="529" actId="20577"/>
        <pc:sldMkLst>
          <pc:docMk/>
          <pc:sldMk cId="2175218754" sldId="768"/>
        </pc:sldMkLst>
      </pc:sldChg>
      <pc:sldChg chg="add">
        <pc:chgData name="Pradeepa P" userId="ba3c13e9-ce31-4e98-8655-9daa7e0bceff" providerId="ADAL" clId="{0BA3B793-5F81-4DDE-8245-EBEB631B8B28}" dt="2025-07-08T12:45:24.872" v="281" actId="2890"/>
        <pc:sldMkLst>
          <pc:docMk/>
          <pc:sldMk cId="2981916361" sldId="768"/>
        </pc:sldMkLst>
      </pc:sldChg>
      <pc:sldChg chg="modSp mod">
        <pc:chgData name="Pradeepa P" userId="ba3c13e9-ce31-4e98-8655-9daa7e0bceff" providerId="ADAL" clId="{0BA3B793-5F81-4DDE-8245-EBEB631B8B28}" dt="2025-07-09T08:56:50.839" v="530" actId="20577"/>
        <pc:sldMkLst>
          <pc:docMk/>
          <pc:sldMk cId="3090156471" sldId="769"/>
        </pc:sldMkLst>
      </pc:sldChg>
      <pc:sldChg chg="modSp mod">
        <pc:chgData name="Pradeepa P" userId="ba3c13e9-ce31-4e98-8655-9daa7e0bceff" providerId="ADAL" clId="{0BA3B793-5F81-4DDE-8245-EBEB631B8B28}" dt="2025-07-09T09:01:34.024" v="673" actId="20577"/>
        <pc:sldMkLst>
          <pc:docMk/>
          <pc:sldMk cId="2542349088" sldId="771"/>
        </pc:sldMkLst>
      </pc:sldChg>
      <pc:sldChg chg="addSp modSp mod">
        <pc:chgData name="Pradeepa P" userId="ba3c13e9-ce31-4e98-8655-9daa7e0bceff" providerId="ADAL" clId="{0BA3B793-5F81-4DDE-8245-EBEB631B8B28}" dt="2025-07-09T08:59:29.353" v="619" actId="20577"/>
        <pc:sldMkLst>
          <pc:docMk/>
          <pc:sldMk cId="1788395174" sldId="773"/>
        </pc:sldMkLst>
      </pc:sldChg>
      <pc:sldChg chg="modSp mod">
        <pc:chgData name="Pradeepa P" userId="ba3c13e9-ce31-4e98-8655-9daa7e0bceff" providerId="ADAL" clId="{0BA3B793-5F81-4DDE-8245-EBEB631B8B28}" dt="2025-07-09T09:00:16.746" v="668" actId="20577"/>
        <pc:sldMkLst>
          <pc:docMk/>
          <pc:sldMk cId="1752827311" sldId="774"/>
        </pc:sldMkLst>
      </pc:sldChg>
      <pc:sldChg chg="modSp mod">
        <pc:chgData name="Pradeepa P" userId="ba3c13e9-ce31-4e98-8655-9daa7e0bceff" providerId="ADAL" clId="{0BA3B793-5F81-4DDE-8245-EBEB631B8B28}" dt="2025-07-09T09:00:59.801" v="670" actId="20577"/>
        <pc:sldMkLst>
          <pc:docMk/>
          <pc:sldMk cId="52699397" sldId="776"/>
        </pc:sldMkLst>
      </pc:sldChg>
      <pc:sldChg chg="modSp mod">
        <pc:chgData name="Pradeepa P" userId="ba3c13e9-ce31-4e98-8655-9daa7e0bceff" providerId="ADAL" clId="{0BA3B793-5F81-4DDE-8245-EBEB631B8B28}" dt="2025-07-09T09:01:55.327" v="677" actId="20577"/>
        <pc:sldMkLst>
          <pc:docMk/>
          <pc:sldMk cId="2605367613" sldId="778"/>
        </pc:sldMkLst>
      </pc:sldChg>
      <pc:sldChg chg="modSp mod">
        <pc:chgData name="Pradeepa P" userId="ba3c13e9-ce31-4e98-8655-9daa7e0bceff" providerId="ADAL" clId="{0BA3B793-5F81-4DDE-8245-EBEB631B8B28}" dt="2025-07-09T09:01:17.273" v="671" actId="20577"/>
        <pc:sldMkLst>
          <pc:docMk/>
          <pc:sldMk cId="3657806314" sldId="780"/>
        </pc:sldMkLst>
      </pc:sldChg>
      <pc:sldChg chg="modSp mod">
        <pc:chgData name="Pradeepa P" userId="ba3c13e9-ce31-4e98-8655-9daa7e0bceff" providerId="ADAL" clId="{0BA3B793-5F81-4DDE-8245-EBEB631B8B28}" dt="2025-07-09T08:56:58.303" v="531" actId="1076"/>
        <pc:sldMkLst>
          <pc:docMk/>
          <pc:sldMk cId="3388402331" sldId="783"/>
        </pc:sldMkLst>
      </pc:sldChg>
      <pc:sldChg chg="modSp mod">
        <pc:chgData name="Pradeepa P" userId="ba3c13e9-ce31-4e98-8655-9daa7e0bceff" providerId="ADAL" clId="{0BA3B793-5F81-4DDE-8245-EBEB631B8B28}" dt="2025-07-09T09:02:40.300" v="682" actId="1076"/>
        <pc:sldMkLst>
          <pc:docMk/>
          <pc:sldMk cId="4174853062" sldId="784"/>
        </pc:sldMkLst>
      </pc:sldChg>
    </pc:docChg>
  </pc:docChgLst>
  <pc:docChgLst>
    <pc:chgData name="Pradeepa P" userId="S::pparameshvaran@tonikbank.com::ba3c13e9-ce31-4e98-8655-9daa7e0bceff" providerId="AD" clId="Web-{281A8AB7-097F-51E7-D185-7B9E56B25165}"/>
    <pc:docChg chg="modSld">
      <pc:chgData name="Pradeepa P" userId="S::pparameshvaran@tonikbank.com::ba3c13e9-ce31-4e98-8655-9daa7e0bceff" providerId="AD" clId="Web-{281A8AB7-097F-51E7-D185-7B9E56B25165}" dt="2025-07-10T10:44:29.958" v="9"/>
      <pc:docMkLst>
        <pc:docMk/>
      </pc:docMkLst>
      <pc:sldChg chg="modSp">
        <pc:chgData name="Pradeepa P" userId="S::pparameshvaran@tonikbank.com::ba3c13e9-ce31-4e98-8655-9daa7e0bceff" providerId="AD" clId="Web-{281A8AB7-097F-51E7-D185-7B9E56B25165}" dt="2025-07-10T10:44:29.958" v="9"/>
        <pc:sldMkLst>
          <pc:docMk/>
          <pc:sldMk cId="2331326733" sldId="765"/>
        </pc:sldMkLst>
      </pc:sldChg>
      <pc:sldChg chg="modSp">
        <pc:chgData name="Pradeepa P" userId="S::pparameshvaran@tonikbank.com::ba3c13e9-ce31-4e98-8655-9daa7e0bceff" providerId="AD" clId="Web-{281A8AB7-097F-51E7-D185-7B9E56B25165}" dt="2025-07-10T10:44:17.192" v="7"/>
        <pc:sldMkLst>
          <pc:docMk/>
          <pc:sldMk cId="2542349088" sldId="771"/>
        </pc:sldMkLst>
      </pc:sldChg>
      <pc:sldChg chg="modSp">
        <pc:chgData name="Pradeepa P" userId="S::pparameshvaran@tonikbank.com::ba3c13e9-ce31-4e98-8655-9daa7e0bceff" providerId="AD" clId="Web-{281A8AB7-097F-51E7-D185-7B9E56B25165}" dt="2025-07-10T10:44:03.457" v="6"/>
        <pc:sldMkLst>
          <pc:docMk/>
          <pc:sldMk cId="3480736341" sldId="772"/>
        </pc:sldMkLst>
      </pc:sldChg>
      <pc:sldChg chg="modSp">
        <pc:chgData name="Pradeepa P" userId="S::pparameshvaran@tonikbank.com::ba3c13e9-ce31-4e98-8655-9daa7e0bceff" providerId="AD" clId="Web-{281A8AB7-097F-51E7-D185-7B9E56B25165}" dt="2025-07-10T10:44:22.864" v="8"/>
        <pc:sldMkLst>
          <pc:docMk/>
          <pc:sldMk cId="2605367613" sldId="778"/>
        </pc:sldMkLst>
      </pc:sldChg>
    </pc:docChg>
  </pc:docChgLst>
  <pc:docChgLst>
    <pc:chgData name="Pradeepa P" userId="S::pparameshvaran@tonikbank.com::ba3c13e9-ce31-4e98-8655-9daa7e0bceff" providerId="AD" clId="Web-{33490D11-856A-1918-7FAB-9F077FB5611C}"/>
    <pc:docChg chg="modSld">
      <pc:chgData name="Pradeepa P" userId="S::pparameshvaran@tonikbank.com::ba3c13e9-ce31-4e98-8655-9daa7e0bceff" providerId="AD" clId="Web-{33490D11-856A-1918-7FAB-9F077FB5611C}" dt="2025-07-09T10:38:07.465" v="500"/>
      <pc:docMkLst>
        <pc:docMk/>
      </pc:docMkLst>
      <pc:sldChg chg="modSp">
        <pc:chgData name="Pradeepa P" userId="S::pparameshvaran@tonikbank.com::ba3c13e9-ce31-4e98-8655-9daa7e0bceff" providerId="AD" clId="Web-{33490D11-856A-1918-7FAB-9F077FB5611C}" dt="2025-07-09T09:10:33.088" v="7" actId="20577"/>
        <pc:sldMkLst>
          <pc:docMk/>
          <pc:sldMk cId="2925055086" sldId="701"/>
        </pc:sldMkLst>
      </pc:sldChg>
      <pc:sldChg chg="modSp">
        <pc:chgData name="Pradeepa P" userId="S::pparameshvaran@tonikbank.com::ba3c13e9-ce31-4e98-8655-9daa7e0bceff" providerId="AD" clId="Web-{33490D11-856A-1918-7FAB-9F077FB5611C}" dt="2025-07-09T09:13:17.062" v="45" actId="14100"/>
        <pc:sldMkLst>
          <pc:docMk/>
          <pc:sldMk cId="356660738" sldId="707"/>
        </pc:sldMkLst>
      </pc:sldChg>
      <pc:sldChg chg="modSp">
        <pc:chgData name="Pradeepa P" userId="S::pparameshvaran@tonikbank.com::ba3c13e9-ce31-4e98-8655-9daa7e0bceff" providerId="AD" clId="Web-{33490D11-856A-1918-7FAB-9F077FB5611C}" dt="2025-07-09T09:11:07.401" v="14" actId="14100"/>
        <pc:sldMkLst>
          <pc:docMk/>
          <pc:sldMk cId="1756677345" sldId="712"/>
        </pc:sldMkLst>
      </pc:sldChg>
      <pc:sldChg chg="addSp delSp modSp">
        <pc:chgData name="Pradeepa P" userId="S::pparameshvaran@tonikbank.com::ba3c13e9-ce31-4e98-8655-9daa7e0bceff" providerId="AD" clId="Web-{33490D11-856A-1918-7FAB-9F077FB5611C}" dt="2025-07-09T09:11:30.746" v="20" actId="14100"/>
        <pc:sldMkLst>
          <pc:docMk/>
          <pc:sldMk cId="1782899296" sldId="752"/>
        </pc:sldMkLst>
      </pc:sldChg>
      <pc:sldChg chg="modSp">
        <pc:chgData name="Pradeepa P" userId="S::pparameshvaran@tonikbank.com::ba3c13e9-ce31-4e98-8655-9daa7e0bceff" providerId="AD" clId="Web-{33490D11-856A-1918-7FAB-9F077FB5611C}" dt="2025-07-09T09:12:18.169" v="36" actId="14100"/>
        <pc:sldMkLst>
          <pc:docMk/>
          <pc:sldMk cId="3441689170" sldId="753"/>
        </pc:sldMkLst>
      </pc:sldChg>
      <pc:sldChg chg="modSp">
        <pc:chgData name="Pradeepa P" userId="S::pparameshvaran@tonikbank.com::ba3c13e9-ce31-4e98-8655-9daa7e0bceff" providerId="AD" clId="Web-{33490D11-856A-1918-7FAB-9F077FB5611C}" dt="2025-07-09T09:13:02.171" v="42" actId="20577"/>
        <pc:sldMkLst>
          <pc:docMk/>
          <pc:sldMk cId="753784008" sldId="754"/>
        </pc:sldMkLst>
      </pc:sldChg>
      <pc:sldChg chg="modSp">
        <pc:chgData name="Pradeepa P" userId="S::pparameshvaran@tonikbank.com::ba3c13e9-ce31-4e98-8655-9daa7e0bceff" providerId="AD" clId="Web-{33490D11-856A-1918-7FAB-9F077FB5611C}" dt="2025-07-09T09:13:47.281" v="58" actId="20577"/>
        <pc:sldMkLst>
          <pc:docMk/>
          <pc:sldMk cId="1839551934" sldId="755"/>
        </pc:sldMkLst>
      </pc:sldChg>
      <pc:sldChg chg="modSp">
        <pc:chgData name="Pradeepa P" userId="S::pparameshvaran@tonikbank.com::ba3c13e9-ce31-4e98-8655-9daa7e0bceff" providerId="AD" clId="Web-{33490D11-856A-1918-7FAB-9F077FB5611C}" dt="2025-07-09T09:14:04.907" v="61" actId="20577"/>
        <pc:sldMkLst>
          <pc:docMk/>
          <pc:sldMk cId="2344934715" sldId="756"/>
        </pc:sldMkLst>
      </pc:sldChg>
      <pc:sldChg chg="modSp">
        <pc:chgData name="Pradeepa P" userId="S::pparameshvaran@tonikbank.com::ba3c13e9-ce31-4e98-8655-9daa7e0bceff" providerId="AD" clId="Web-{33490D11-856A-1918-7FAB-9F077FB5611C}" dt="2025-07-09T09:14:29.330" v="67" actId="20577"/>
        <pc:sldMkLst>
          <pc:docMk/>
          <pc:sldMk cId="1428693035" sldId="758"/>
        </pc:sldMkLst>
      </pc:sldChg>
      <pc:sldChg chg="modSp">
        <pc:chgData name="Pradeepa P" userId="S::pparameshvaran@tonikbank.com::ba3c13e9-ce31-4e98-8655-9daa7e0bceff" providerId="AD" clId="Web-{33490D11-856A-1918-7FAB-9F077FB5611C}" dt="2025-07-09T09:14:45.361" v="70" actId="20577"/>
        <pc:sldMkLst>
          <pc:docMk/>
          <pc:sldMk cId="3909475061" sldId="759"/>
        </pc:sldMkLst>
      </pc:sldChg>
      <pc:sldChg chg="modSp">
        <pc:chgData name="Pradeepa P" userId="S::pparameshvaran@tonikbank.com::ba3c13e9-ce31-4e98-8655-9daa7e0bceff" providerId="AD" clId="Web-{33490D11-856A-1918-7FAB-9F077FB5611C}" dt="2025-07-09T09:15:43.254" v="85" actId="20577"/>
        <pc:sldMkLst>
          <pc:docMk/>
          <pc:sldMk cId="768763023" sldId="760"/>
        </pc:sldMkLst>
      </pc:sldChg>
      <pc:sldChg chg="modSp">
        <pc:chgData name="Pradeepa P" userId="S::pparameshvaran@tonikbank.com::ba3c13e9-ce31-4e98-8655-9daa7e0bceff" providerId="AD" clId="Web-{33490D11-856A-1918-7FAB-9F077FB5611C}" dt="2025-07-09T09:15:04.784" v="76" actId="20577"/>
        <pc:sldMkLst>
          <pc:docMk/>
          <pc:sldMk cId="1041933068" sldId="761"/>
        </pc:sldMkLst>
      </pc:sldChg>
      <pc:sldChg chg="delSp modSp">
        <pc:chgData name="Pradeepa P" userId="S::pparameshvaran@tonikbank.com::ba3c13e9-ce31-4e98-8655-9daa7e0bceff" providerId="AD" clId="Web-{33490D11-856A-1918-7FAB-9F077FB5611C}" dt="2025-07-09T09:20:25.216" v="116"/>
        <pc:sldMkLst>
          <pc:docMk/>
          <pc:sldMk cId="2205782557" sldId="762"/>
        </pc:sldMkLst>
      </pc:sldChg>
      <pc:sldChg chg="modSp">
        <pc:chgData name="Pradeepa P" userId="S::pparameshvaran@tonikbank.com::ba3c13e9-ce31-4e98-8655-9daa7e0bceff" providerId="AD" clId="Web-{33490D11-856A-1918-7FAB-9F077FB5611C}" dt="2025-07-09T09:10:01.899" v="2" actId="14100"/>
        <pc:sldMkLst>
          <pc:docMk/>
          <pc:sldMk cId="2202862646" sldId="763"/>
        </pc:sldMkLst>
      </pc:sldChg>
      <pc:sldChg chg="modSp">
        <pc:chgData name="Pradeepa P" userId="S::pparameshvaran@tonikbank.com::ba3c13e9-ce31-4e98-8655-9daa7e0bceff" providerId="AD" clId="Web-{33490D11-856A-1918-7FAB-9F077FB5611C}" dt="2025-07-09T09:10:23.478" v="5" actId="1076"/>
        <pc:sldMkLst>
          <pc:docMk/>
          <pc:sldMk cId="914714346" sldId="764"/>
        </pc:sldMkLst>
      </pc:sldChg>
      <pc:sldChg chg="modSp">
        <pc:chgData name="Pradeepa P" userId="S::pparameshvaran@tonikbank.com::ba3c13e9-ce31-4e98-8655-9daa7e0bceff" providerId="AD" clId="Web-{33490D11-856A-1918-7FAB-9F077FB5611C}" dt="2025-07-09T10:36:38.414" v="394"/>
        <pc:sldMkLst>
          <pc:docMk/>
          <pc:sldMk cId="2331326733" sldId="765"/>
        </pc:sldMkLst>
      </pc:sldChg>
      <pc:sldChg chg="modSp">
        <pc:chgData name="Pradeepa P" userId="S::pparameshvaran@tonikbank.com::ba3c13e9-ce31-4e98-8655-9daa7e0bceff" providerId="AD" clId="Web-{33490D11-856A-1918-7FAB-9F077FB5611C}" dt="2025-07-09T09:10:49.932" v="9" actId="20577"/>
        <pc:sldMkLst>
          <pc:docMk/>
          <pc:sldMk cId="3090156471" sldId="769"/>
        </pc:sldMkLst>
      </pc:sldChg>
      <pc:sldChg chg="addSp delSp modSp">
        <pc:chgData name="Pradeepa P" userId="S::pparameshvaran@tonikbank.com::ba3c13e9-ce31-4e98-8655-9daa7e0bceff" providerId="AD" clId="Web-{33490D11-856A-1918-7FAB-9F077FB5611C}" dt="2025-07-09T10:19:33.936" v="158" actId="1076"/>
        <pc:sldMkLst>
          <pc:docMk/>
          <pc:sldMk cId="1086823227" sldId="770"/>
        </pc:sldMkLst>
      </pc:sldChg>
      <pc:sldChg chg="addSp delSp modSp">
        <pc:chgData name="Pradeepa P" userId="S::pparameshvaran@tonikbank.com::ba3c13e9-ce31-4e98-8655-9daa7e0bceff" providerId="AD" clId="Web-{33490D11-856A-1918-7FAB-9F077FB5611C}" dt="2025-07-09T10:22:05.692" v="254"/>
        <pc:sldMkLst>
          <pc:docMk/>
          <pc:sldMk cId="2542349088" sldId="771"/>
        </pc:sldMkLst>
      </pc:sldChg>
      <pc:sldChg chg="addSp delSp modSp">
        <pc:chgData name="Pradeepa P" userId="S::pparameshvaran@tonikbank.com::ba3c13e9-ce31-4e98-8655-9daa7e0bceff" providerId="AD" clId="Web-{33490D11-856A-1918-7FAB-9F077FB5611C}" dt="2025-07-09T10:25:11.355" v="258"/>
        <pc:sldMkLst>
          <pc:docMk/>
          <pc:sldMk cId="3480736341" sldId="772"/>
        </pc:sldMkLst>
      </pc:sldChg>
      <pc:sldChg chg="modSp">
        <pc:chgData name="Pradeepa P" userId="S::pparameshvaran@tonikbank.com::ba3c13e9-ce31-4e98-8655-9daa7e0bceff" providerId="AD" clId="Web-{33490D11-856A-1918-7FAB-9F077FB5611C}" dt="2025-07-09T10:38:07.465" v="500"/>
        <pc:sldMkLst>
          <pc:docMk/>
          <pc:sldMk cId="1788395174" sldId="773"/>
        </pc:sldMkLst>
      </pc:sldChg>
      <pc:sldChg chg="modSp">
        <pc:chgData name="Pradeepa P" userId="S::pparameshvaran@tonikbank.com::ba3c13e9-ce31-4e98-8655-9daa7e0bceff" providerId="AD" clId="Web-{33490D11-856A-1918-7FAB-9F077FB5611C}" dt="2025-07-09T10:37:41.683" v="447"/>
        <pc:sldMkLst>
          <pc:docMk/>
          <pc:sldMk cId="1752827311" sldId="774"/>
        </pc:sldMkLst>
      </pc:sldChg>
      <pc:sldChg chg="addSp delSp modSp">
        <pc:chgData name="Pradeepa P" userId="S::pparameshvaran@tonikbank.com::ba3c13e9-ce31-4e98-8655-9daa7e0bceff" providerId="AD" clId="Web-{33490D11-856A-1918-7FAB-9F077FB5611C}" dt="2025-07-09T10:29:16.803" v="279" actId="1076"/>
        <pc:sldMkLst>
          <pc:docMk/>
          <pc:sldMk cId="1795867783" sldId="775"/>
        </pc:sldMkLst>
      </pc:sldChg>
      <pc:sldChg chg="addSp delSp modSp">
        <pc:chgData name="Pradeepa P" userId="S::pparameshvaran@tonikbank.com::ba3c13e9-ce31-4e98-8655-9daa7e0bceff" providerId="AD" clId="Web-{33490D11-856A-1918-7FAB-9F077FB5611C}" dt="2025-07-09T10:27:03.610" v="269"/>
        <pc:sldMkLst>
          <pc:docMk/>
          <pc:sldMk cId="52699397" sldId="776"/>
        </pc:sldMkLst>
      </pc:sldChg>
      <pc:sldChg chg="addSp delSp modSp">
        <pc:chgData name="Pradeepa P" userId="S::pparameshvaran@tonikbank.com::ba3c13e9-ce31-4e98-8655-9daa7e0bceff" providerId="AD" clId="Web-{33490D11-856A-1918-7FAB-9F077FB5611C}" dt="2025-07-09T10:27:55.456" v="273"/>
        <pc:sldMkLst>
          <pc:docMk/>
          <pc:sldMk cId="1276527200" sldId="777"/>
        </pc:sldMkLst>
      </pc:sldChg>
      <pc:sldChg chg="addSp delSp modSp">
        <pc:chgData name="Pradeepa P" userId="S::pparameshvaran@tonikbank.com::ba3c13e9-ce31-4e98-8655-9daa7e0bceff" providerId="AD" clId="Web-{33490D11-856A-1918-7FAB-9F077FB5611C}" dt="2025-07-09T10:34:33.769" v="326" actId="1076"/>
        <pc:sldMkLst>
          <pc:docMk/>
          <pc:sldMk cId="2605367613" sldId="778"/>
        </pc:sldMkLst>
      </pc:sldChg>
      <pc:sldChg chg="addSp delSp modSp">
        <pc:chgData name="Pradeepa P" userId="S::pparameshvaran@tonikbank.com::ba3c13e9-ce31-4e98-8655-9daa7e0bceff" providerId="AD" clId="Web-{33490D11-856A-1918-7FAB-9F077FB5611C}" dt="2025-07-09T10:30:49.182" v="294"/>
        <pc:sldMkLst>
          <pc:docMk/>
          <pc:sldMk cId="3200711631" sldId="779"/>
        </pc:sldMkLst>
      </pc:sldChg>
      <pc:sldChg chg="addSp delSp modSp">
        <pc:chgData name="Pradeepa P" userId="S::pparameshvaran@tonikbank.com::ba3c13e9-ce31-4e98-8655-9daa7e0bceff" providerId="AD" clId="Web-{33490D11-856A-1918-7FAB-9F077FB5611C}" dt="2025-07-09T10:33:43.345" v="323" actId="20577"/>
        <pc:sldMkLst>
          <pc:docMk/>
          <pc:sldMk cId="3657806314" sldId="780"/>
        </pc:sldMkLst>
      </pc:sldChg>
      <pc:sldChg chg="addSp delSp modSp">
        <pc:chgData name="Pradeepa P" userId="S::pparameshvaran@tonikbank.com::ba3c13e9-ce31-4e98-8655-9daa7e0bceff" providerId="AD" clId="Web-{33490D11-856A-1918-7FAB-9F077FB5611C}" dt="2025-07-09T09:28:50.342" v="125" actId="1076"/>
        <pc:sldMkLst>
          <pc:docMk/>
          <pc:sldMk cId="3641866084" sldId="782"/>
        </pc:sldMkLst>
      </pc:sldChg>
      <pc:sldChg chg="modSp">
        <pc:chgData name="Pradeepa P" userId="S::pparameshvaran@tonikbank.com::ba3c13e9-ce31-4e98-8655-9daa7e0bceff" providerId="AD" clId="Web-{33490D11-856A-1918-7FAB-9F077FB5611C}" dt="2025-07-09T09:29:39.328" v="128" actId="14100"/>
        <pc:sldMkLst>
          <pc:docMk/>
          <pc:sldMk cId="4032674596" sldId="785"/>
        </pc:sldMkLst>
      </pc:sldChg>
    </pc:docChg>
  </pc:docChgLst>
  <pc:docChgLst>
    <pc:chgData name="Guest User" userId="S::urn:spo:tenantanon#2fe6762b-2c15-4a41-9779-d487e594fbaf::" providerId="AD" clId="Web-{3A3B2021-9A91-5A38-77CC-64C441E2C7C1}"/>
    <pc:docChg chg="addSld modSld sldOrd">
      <pc:chgData name="Guest User" userId="S::urn:spo:tenantanon#2fe6762b-2c15-4a41-9779-d487e594fbaf::" providerId="AD" clId="Web-{3A3B2021-9A91-5A38-77CC-64C441E2C7C1}" dt="2025-07-10T06:58:20.404" v="1047" actId="20577"/>
      <pc:docMkLst>
        <pc:docMk/>
      </pc:docMkLst>
      <pc:sldChg chg="modSp">
        <pc:chgData name="Guest User" userId="S::urn:spo:tenantanon#2fe6762b-2c15-4a41-9779-d487e594fbaf::" providerId="AD" clId="Web-{3A3B2021-9A91-5A38-77CC-64C441E2C7C1}" dt="2025-07-10T06:58:20.404" v="1047" actId="20577"/>
        <pc:sldMkLst>
          <pc:docMk/>
          <pc:sldMk cId="66528652" sldId="666"/>
        </pc:sldMkLst>
      </pc:sldChg>
      <pc:sldChg chg="modSp">
        <pc:chgData name="Guest User" userId="S::urn:spo:tenantanon#2fe6762b-2c15-4a41-9779-d487e594fbaf::" providerId="AD" clId="Web-{3A3B2021-9A91-5A38-77CC-64C441E2C7C1}" dt="2025-07-10T06:55:05.778" v="998" actId="20577"/>
        <pc:sldMkLst>
          <pc:docMk/>
          <pc:sldMk cId="2925055086" sldId="701"/>
        </pc:sldMkLst>
      </pc:sldChg>
      <pc:sldChg chg="modSp">
        <pc:chgData name="Guest User" userId="S::urn:spo:tenantanon#2fe6762b-2c15-4a41-9779-d487e594fbaf::" providerId="AD" clId="Web-{3A3B2021-9A91-5A38-77CC-64C441E2C7C1}" dt="2025-07-09T16:50:47.115" v="2"/>
        <pc:sldMkLst>
          <pc:docMk/>
          <pc:sldMk cId="2995196123" sldId="733"/>
        </pc:sldMkLst>
      </pc:sldChg>
      <pc:sldChg chg="modSp">
        <pc:chgData name="Guest User" userId="S::urn:spo:tenantanon#2fe6762b-2c15-4a41-9779-d487e594fbaf::" providerId="AD" clId="Web-{3A3B2021-9A91-5A38-77CC-64C441E2C7C1}" dt="2025-07-09T16:52:27.145" v="58" actId="1076"/>
        <pc:sldMkLst>
          <pc:docMk/>
          <pc:sldMk cId="2725626930" sldId="748"/>
        </pc:sldMkLst>
      </pc:sldChg>
      <pc:sldChg chg="modSp">
        <pc:chgData name="Guest User" userId="S::urn:spo:tenantanon#2fe6762b-2c15-4a41-9779-d487e594fbaf::" providerId="AD" clId="Web-{3A3B2021-9A91-5A38-77CC-64C441E2C7C1}" dt="2025-07-10T06:54:42.183" v="993" actId="20577"/>
        <pc:sldMkLst>
          <pc:docMk/>
          <pc:sldMk cId="278374271" sldId="749"/>
        </pc:sldMkLst>
      </pc:sldChg>
      <pc:sldChg chg="addSp delSp modSp">
        <pc:chgData name="Guest User" userId="S::urn:spo:tenantanon#2fe6762b-2c15-4a41-9779-d487e594fbaf::" providerId="AD" clId="Web-{3A3B2021-9A91-5A38-77CC-64C441E2C7C1}" dt="2025-07-10T06:57:03.366" v="1033" actId="1076"/>
        <pc:sldMkLst>
          <pc:docMk/>
          <pc:sldMk cId="994566322" sldId="750"/>
        </pc:sldMkLst>
      </pc:sldChg>
      <pc:sldChg chg="modSp">
        <pc:chgData name="Guest User" userId="S::urn:spo:tenantanon#2fe6762b-2c15-4a41-9779-d487e594fbaf::" providerId="AD" clId="Web-{3A3B2021-9A91-5A38-77CC-64C441E2C7C1}" dt="2025-07-09T16:51:03.662" v="5"/>
        <pc:sldMkLst>
          <pc:docMk/>
          <pc:sldMk cId="2202862646" sldId="763"/>
        </pc:sldMkLst>
      </pc:sldChg>
      <pc:sldChg chg="addSp modSp ord">
        <pc:chgData name="Guest User" userId="S::urn:spo:tenantanon#2fe6762b-2c15-4a41-9779-d487e594fbaf::" providerId="AD" clId="Web-{3A3B2021-9A91-5A38-77CC-64C441E2C7C1}" dt="2025-07-10T06:54:45.355" v="995" actId="20577"/>
        <pc:sldMkLst>
          <pc:docMk/>
          <pc:sldMk cId="1536385734" sldId="766"/>
        </pc:sldMkLst>
      </pc:sldChg>
      <pc:sldChg chg="modSp">
        <pc:chgData name="Guest User" userId="S::urn:spo:tenantanon#2fe6762b-2c15-4a41-9779-d487e594fbaf::" providerId="AD" clId="Web-{3A3B2021-9A91-5A38-77CC-64C441E2C7C1}" dt="2025-07-10T02:24:19.690" v="977" actId="1076"/>
        <pc:sldMkLst>
          <pc:docMk/>
          <pc:sldMk cId="2175218754" sldId="768"/>
        </pc:sldMkLst>
      </pc:sldChg>
      <pc:sldChg chg="addSp modSp ord">
        <pc:chgData name="Guest User" userId="S::urn:spo:tenantanon#2fe6762b-2c15-4a41-9779-d487e594fbaf::" providerId="AD" clId="Web-{3A3B2021-9A91-5A38-77CC-64C441E2C7C1}" dt="2025-07-10T06:58:13.106" v="1042" actId="20577"/>
        <pc:sldMkLst>
          <pc:docMk/>
          <pc:sldMk cId="4256609253" sldId="781"/>
        </pc:sldMkLst>
      </pc:sldChg>
      <pc:sldChg chg="addSp delSp modSp ord">
        <pc:chgData name="Guest User" userId="S::urn:spo:tenantanon#2fe6762b-2c15-4a41-9779-d487e594fbaf::" providerId="AD" clId="Web-{3A3B2021-9A91-5A38-77CC-64C441E2C7C1}" dt="2025-07-10T06:58:16.575" v="1044" actId="20577"/>
        <pc:sldMkLst>
          <pc:docMk/>
          <pc:sldMk cId="3388402331" sldId="783"/>
        </pc:sldMkLst>
      </pc:sldChg>
      <pc:sldChg chg="addSp delSp modSp add replId">
        <pc:chgData name="Guest User" userId="S::urn:spo:tenantanon#2fe6762b-2c15-4a41-9779-d487e594fbaf::" providerId="AD" clId="Web-{3A3B2021-9A91-5A38-77CC-64C441E2C7C1}" dt="2025-07-10T06:55:56.236" v="1008" actId="20577"/>
        <pc:sldMkLst>
          <pc:docMk/>
          <pc:sldMk cId="2480407772" sldId="786"/>
        </pc:sldMkLst>
      </pc:sldChg>
      <pc:sldChg chg="modSp add replId">
        <pc:chgData name="Guest User" userId="S::urn:spo:tenantanon#2fe6762b-2c15-4a41-9779-d487e594fbaf::" providerId="AD" clId="Web-{3A3B2021-9A91-5A38-77CC-64C441E2C7C1}" dt="2025-07-10T06:56:44.349" v="1018" actId="20577"/>
        <pc:sldMkLst>
          <pc:docMk/>
          <pc:sldMk cId="1011988705" sldId="787"/>
        </pc:sldMkLst>
      </pc:sldChg>
    </pc:docChg>
  </pc:docChgLst>
  <pc:docChgLst>
    <pc:chgData name="Guest User" userId="S::urn:spo:tenantanon#2fe6762b-2c15-4a41-9779-d487e594fbaf::" providerId="AD" clId="Web-{C4305D72-EA9C-EBF3-BCFB-A082EDC4BF66}"/>
    <pc:docChg chg="modSld">
      <pc:chgData name="Guest User" userId="S::urn:spo:tenantanon#2fe6762b-2c15-4a41-9779-d487e594fbaf::" providerId="AD" clId="Web-{C4305D72-EA9C-EBF3-BCFB-A082EDC4BF66}" dt="2025-07-22T11:16:26.163" v="0" actId="14100"/>
      <pc:docMkLst>
        <pc:docMk/>
      </pc:docMkLst>
      <pc:sldChg chg="modSp">
        <pc:chgData name="Guest User" userId="S::urn:spo:tenantanon#2fe6762b-2c15-4a41-9779-d487e594fbaf::" providerId="AD" clId="Web-{C4305D72-EA9C-EBF3-BCFB-A082EDC4BF66}" dt="2025-07-22T11:16:26.163" v="0" actId="14100"/>
        <pc:sldMkLst>
          <pc:docMk/>
          <pc:sldMk cId="2202862646" sldId="763"/>
        </pc:sldMkLst>
      </pc:sldChg>
    </pc:docChg>
  </pc:docChgLst>
  <pc:docChgLst>
    <pc:chgData name="Guest User" userId="S::urn:spo:tenantanon#2fe6762b-2c15-4a41-9779-d487e594fbaf::" providerId="AD" clId="Web-{139B5CB8-3CEA-2DF8-FDB4-5571FAD97BFB}"/>
    <pc:docChg chg="modSld">
      <pc:chgData name="Guest User" userId="S::urn:spo:tenantanon#2fe6762b-2c15-4a41-9779-d487e594fbaf::" providerId="AD" clId="Web-{139B5CB8-3CEA-2DF8-FDB4-5571FAD97BFB}" dt="2025-07-28T03:04:48.695" v="2"/>
      <pc:docMkLst>
        <pc:docMk/>
      </pc:docMkLst>
      <pc:sldChg chg="addSp delSp">
        <pc:chgData name="Guest User" userId="S::urn:spo:tenantanon#2fe6762b-2c15-4a41-9779-d487e594fbaf::" providerId="AD" clId="Web-{139B5CB8-3CEA-2DF8-FDB4-5571FAD97BFB}" dt="2025-07-28T03:04:48.695" v="2"/>
        <pc:sldMkLst>
          <pc:docMk/>
          <pc:sldMk cId="1011988705" sldId="787"/>
        </pc:sldMkLst>
      </pc:sldChg>
    </pc:docChg>
  </pc:docChgLst>
  <pc:docChgLst>
    <pc:chgData name="Guest User" userId="S::urn:spo:tenantanon#2fe6762b-2c15-4a41-9779-d487e594fbaf::" providerId="AD" clId="Web-{298B6D3A-2937-5705-CFEE-1EAD21076257}"/>
    <pc:docChg chg="modSld">
      <pc:chgData name="Guest User" userId="S::urn:spo:tenantanon#2fe6762b-2c15-4a41-9779-d487e594fbaf::" providerId="AD" clId="Web-{298B6D3A-2937-5705-CFEE-1EAD21076257}" dt="2025-07-24T03:12:18.127" v="2"/>
      <pc:docMkLst>
        <pc:docMk/>
      </pc:docMkLst>
      <pc:sldChg chg="addSp delSp modSp">
        <pc:chgData name="Guest User" userId="S::urn:spo:tenantanon#2fe6762b-2c15-4a41-9779-d487e594fbaf::" providerId="AD" clId="Web-{298B6D3A-2937-5705-CFEE-1EAD21076257}" dt="2025-07-24T03:12:18.127" v="2"/>
        <pc:sldMkLst>
          <pc:docMk/>
          <pc:sldMk cId="3200711631" sldId="779"/>
        </pc:sldMkLst>
      </pc:sldChg>
    </pc:docChg>
  </pc:docChgLst>
  <pc:docChgLst>
    <pc:chgData name="Biswa" userId="S::bbanik@tonikbank.com::26f52a98-3216-49f8-95c0-92c9bbdc30ba" providerId="AD" clId="Web-{3A26CEA6-171C-3943-905D-1CE30A94291A}"/>
    <pc:docChg chg="modSld">
      <pc:chgData name="Biswa" userId="S::bbanik@tonikbank.com::26f52a98-3216-49f8-95c0-92c9bbdc30ba" providerId="AD" clId="Web-{3A26CEA6-171C-3943-905D-1CE30A94291A}" dt="2025-07-21T05:10:49.587" v="30" actId="20577"/>
      <pc:docMkLst>
        <pc:docMk/>
      </pc:docMkLst>
      <pc:sldChg chg="addSp modSp">
        <pc:chgData name="Biswa" userId="S::bbanik@tonikbank.com::26f52a98-3216-49f8-95c0-92c9bbdc30ba" providerId="AD" clId="Web-{3A26CEA6-171C-3943-905D-1CE30A94291A}" dt="2025-07-21T04:29:16.544" v="3" actId="1076"/>
        <pc:sldMkLst>
          <pc:docMk/>
          <pc:sldMk cId="278374271" sldId="749"/>
        </pc:sldMkLst>
      </pc:sldChg>
      <pc:sldChg chg="addSp">
        <pc:chgData name="Biswa" userId="S::bbanik@tonikbank.com::26f52a98-3216-49f8-95c0-92c9bbdc30ba" providerId="AD" clId="Web-{3A26CEA6-171C-3943-905D-1CE30A94291A}" dt="2025-07-21T04:29:58.420" v="9"/>
        <pc:sldMkLst>
          <pc:docMk/>
          <pc:sldMk cId="1782899296" sldId="752"/>
        </pc:sldMkLst>
      </pc:sldChg>
      <pc:sldChg chg="addSp modSp">
        <pc:chgData name="Biswa" userId="S::bbanik@tonikbank.com::26f52a98-3216-49f8-95c0-92c9bbdc30ba" providerId="AD" clId="Web-{3A26CEA6-171C-3943-905D-1CE30A94291A}" dt="2025-07-21T05:10:49.587" v="30" actId="20577"/>
        <pc:sldMkLst>
          <pc:docMk/>
          <pc:sldMk cId="1086823227" sldId="770"/>
        </pc:sldMkLst>
      </pc:sldChg>
      <pc:sldChg chg="addSp modSp">
        <pc:chgData name="Biswa" userId="S::bbanik@tonikbank.com::26f52a98-3216-49f8-95c0-92c9bbdc30ba" providerId="AD" clId="Web-{3A26CEA6-171C-3943-905D-1CE30A94291A}" dt="2025-07-21T05:10:25.258" v="27" actId="20577"/>
        <pc:sldMkLst>
          <pc:docMk/>
          <pc:sldMk cId="4256609253" sldId="781"/>
        </pc:sldMkLst>
      </pc:sldChg>
      <pc:sldChg chg="addSp">
        <pc:chgData name="Biswa" userId="S::bbanik@tonikbank.com::26f52a98-3216-49f8-95c0-92c9bbdc30ba" providerId="AD" clId="Web-{3A26CEA6-171C-3943-905D-1CE30A94291A}" dt="2025-07-21T04:29:43.826" v="6"/>
        <pc:sldMkLst>
          <pc:docMk/>
          <pc:sldMk cId="1011988705" sldId="787"/>
        </pc:sldMkLst>
      </pc:sldChg>
      <pc:sldChg chg="addSp modSp">
        <pc:chgData name="Biswa" userId="S::bbanik@tonikbank.com::26f52a98-3216-49f8-95c0-92c9bbdc30ba" providerId="AD" clId="Web-{3A26CEA6-171C-3943-905D-1CE30A94291A}" dt="2025-07-21T04:29:33.342" v="5" actId="1076"/>
        <pc:sldMkLst>
          <pc:docMk/>
          <pc:sldMk cId="2698671934" sldId="800"/>
        </pc:sldMkLst>
      </pc:sldChg>
    </pc:docChg>
  </pc:docChgLst>
  <pc:docChgLst>
    <pc:chgData name="Guest User" userId="S::urn:spo:tenantanon#2fe6762b-2c15-4a41-9779-d487e594fbaf::" providerId="AD" clId="Web-{1A846FC2-B342-36FA-7923-B92801B2D523}"/>
    <pc:docChg chg="addSld modSld">
      <pc:chgData name="Guest User" userId="S::urn:spo:tenantanon#2fe6762b-2c15-4a41-9779-d487e594fbaf::" providerId="AD" clId="Web-{1A846FC2-B342-36FA-7923-B92801B2D523}" dt="2025-07-11T10:02:09.720" v="298"/>
      <pc:docMkLst>
        <pc:docMk/>
      </pc:docMkLst>
      <pc:sldChg chg="modSp">
        <pc:chgData name="Guest User" userId="S::urn:spo:tenantanon#2fe6762b-2c15-4a41-9779-d487e594fbaf::" providerId="AD" clId="Web-{1A846FC2-B342-36FA-7923-B92801B2D523}" dt="2025-07-11T09:58:14.424" v="146" actId="20577"/>
        <pc:sldMkLst>
          <pc:docMk/>
          <pc:sldMk cId="2942096670" sldId="696"/>
        </pc:sldMkLst>
      </pc:sldChg>
      <pc:sldChg chg="modSp">
        <pc:chgData name="Guest User" userId="S::urn:spo:tenantanon#2fe6762b-2c15-4a41-9779-d487e594fbaf::" providerId="AD" clId="Web-{1A846FC2-B342-36FA-7923-B92801B2D523}" dt="2025-07-11T09:56:40.418" v="106" actId="20577"/>
        <pc:sldMkLst>
          <pc:docMk/>
          <pc:sldMk cId="1536385734" sldId="766"/>
        </pc:sldMkLst>
      </pc:sldChg>
      <pc:sldChg chg="addSp modSp">
        <pc:chgData name="Guest User" userId="S::urn:spo:tenantanon#2fe6762b-2c15-4a41-9779-d487e594fbaf::" providerId="AD" clId="Web-{1A846FC2-B342-36FA-7923-B92801B2D523}" dt="2025-07-11T09:52:33.215" v="80" actId="20577"/>
        <pc:sldMkLst>
          <pc:docMk/>
          <pc:sldMk cId="1086823227" sldId="770"/>
        </pc:sldMkLst>
      </pc:sldChg>
      <pc:sldChg chg="modSp">
        <pc:chgData name="Guest User" userId="S::urn:spo:tenantanon#2fe6762b-2c15-4a41-9779-d487e594fbaf::" providerId="AD" clId="Web-{1A846FC2-B342-36FA-7923-B92801B2D523}" dt="2025-07-11T09:55:32.883" v="103" actId="1076"/>
        <pc:sldMkLst>
          <pc:docMk/>
          <pc:sldMk cId="2480407772" sldId="786"/>
        </pc:sldMkLst>
      </pc:sldChg>
      <pc:sldChg chg="delSp modSp add replId">
        <pc:chgData name="Guest User" userId="S::urn:spo:tenantanon#2fe6762b-2c15-4a41-9779-d487e594fbaf::" providerId="AD" clId="Web-{1A846FC2-B342-36FA-7923-B92801B2D523}" dt="2025-07-11T10:02:09.720" v="298"/>
        <pc:sldMkLst>
          <pc:docMk/>
          <pc:sldMk cId="2698671934" sldId="800"/>
        </pc:sldMkLst>
      </pc:sldChg>
    </pc:docChg>
  </pc:docChgLst>
  <pc:docChgLst>
    <pc:chgData name="Guest User" userId="S::urn:spo:tenantanon#2fe6762b-2c15-4a41-9779-d487e594fbaf::" providerId="AD" clId="Web-{65F38B4C-933D-94DA-6F50-1187CF07C4AB}"/>
    <pc:docChg chg="modSld">
      <pc:chgData name="Guest User" userId="S::urn:spo:tenantanon#2fe6762b-2c15-4a41-9779-d487e594fbaf::" providerId="AD" clId="Web-{65F38B4C-933D-94DA-6F50-1187CF07C4AB}" dt="2025-07-11T11:12:15.299" v="2" actId="1076"/>
      <pc:docMkLst>
        <pc:docMk/>
      </pc:docMkLst>
      <pc:sldChg chg="modSp">
        <pc:chgData name="Guest User" userId="S::urn:spo:tenantanon#2fe6762b-2c15-4a41-9779-d487e594fbaf::" providerId="AD" clId="Web-{65F38B4C-933D-94DA-6F50-1187CF07C4AB}" dt="2025-07-11T11:12:15.299" v="2" actId="1076"/>
        <pc:sldMkLst>
          <pc:docMk/>
          <pc:sldMk cId="13548610" sldId="730"/>
        </pc:sldMkLst>
      </pc:sldChg>
    </pc:docChg>
  </pc:docChgLst>
  <pc:docChgLst>
    <pc:chgData name="Pradeepa P" userId="S::pparameshvaran@tonikbank.com::ba3c13e9-ce31-4e98-8655-9daa7e0bceff" providerId="AD" clId="Web-{4D0CA187-C39D-8FF5-795A-B1E4207F9BE9}"/>
    <pc:docChg chg="addSld delSld modSld sldOrd">
      <pc:chgData name="Pradeepa P" userId="S::pparameshvaran@tonikbank.com::ba3c13e9-ce31-4e98-8655-9daa7e0bceff" providerId="AD" clId="Web-{4D0CA187-C39D-8FF5-795A-B1E4207F9BE9}" dt="2025-07-09T08:54:14.091" v="6733"/>
      <pc:docMkLst>
        <pc:docMk/>
      </pc:docMkLst>
      <pc:sldChg chg="modSp">
        <pc:chgData name="Pradeepa P" userId="S::pparameshvaran@tonikbank.com::ba3c13e9-ce31-4e98-8655-9daa7e0bceff" providerId="AD" clId="Web-{4D0CA187-C39D-8FF5-795A-B1E4207F9BE9}" dt="2025-07-09T08:41:19.169" v="6638" actId="20577"/>
        <pc:sldMkLst>
          <pc:docMk/>
          <pc:sldMk cId="4129944639" sldId="498"/>
        </pc:sldMkLst>
      </pc:sldChg>
      <pc:sldChg chg="modSp">
        <pc:chgData name="Pradeepa P" userId="S::pparameshvaran@tonikbank.com::ba3c13e9-ce31-4e98-8655-9daa7e0bceff" providerId="AD" clId="Web-{4D0CA187-C39D-8FF5-795A-B1E4207F9BE9}" dt="2025-07-09T08:30:11.799" v="6434" actId="20577"/>
        <pc:sldMkLst>
          <pc:docMk/>
          <pc:sldMk cId="66528652" sldId="666"/>
        </pc:sldMkLst>
      </pc:sldChg>
      <pc:sldChg chg="modSp">
        <pc:chgData name="Pradeepa P" userId="S::pparameshvaran@tonikbank.com::ba3c13e9-ce31-4e98-8655-9daa7e0bceff" providerId="AD" clId="Web-{4D0CA187-C39D-8FF5-795A-B1E4207F9BE9}" dt="2025-07-09T08:32:39.914" v="6507" actId="20577"/>
        <pc:sldMkLst>
          <pc:docMk/>
          <pc:sldMk cId="171521606" sldId="674"/>
        </pc:sldMkLst>
      </pc:sldChg>
      <pc:sldChg chg="delSp modSp del">
        <pc:chgData name="Pradeepa P" userId="S::pparameshvaran@tonikbank.com::ba3c13e9-ce31-4e98-8655-9daa7e0bceff" providerId="AD" clId="Web-{4D0CA187-C39D-8FF5-795A-B1E4207F9BE9}" dt="2025-07-08T13:08:22.685" v="649"/>
        <pc:sldMkLst>
          <pc:docMk/>
          <pc:sldMk cId="363834639" sldId="681"/>
        </pc:sldMkLst>
      </pc:sldChg>
      <pc:sldChg chg="modSp">
        <pc:chgData name="Pradeepa P" userId="S::pparameshvaran@tonikbank.com::ba3c13e9-ce31-4e98-8655-9daa7e0bceff" providerId="AD" clId="Web-{4D0CA187-C39D-8FF5-795A-B1E4207F9BE9}" dt="2025-07-09T08:29:33.220" v="6415" actId="20577"/>
        <pc:sldMkLst>
          <pc:docMk/>
          <pc:sldMk cId="2925055086" sldId="701"/>
        </pc:sldMkLst>
      </pc:sldChg>
      <pc:sldChg chg="addSp delSp modSp">
        <pc:chgData name="Pradeepa P" userId="S::pparameshvaran@tonikbank.com::ba3c13e9-ce31-4e98-8655-9daa7e0bceff" providerId="AD" clId="Web-{4D0CA187-C39D-8FF5-795A-B1E4207F9BE9}" dt="2025-07-09T08:37:09.284" v="6532" actId="20577"/>
        <pc:sldMkLst>
          <pc:docMk/>
          <pc:sldMk cId="356660738" sldId="707"/>
        </pc:sldMkLst>
      </pc:sldChg>
      <pc:sldChg chg="addSp delSp modSp">
        <pc:chgData name="Pradeepa P" userId="S::pparameshvaran@tonikbank.com::ba3c13e9-ce31-4e98-8655-9daa7e0bceff" providerId="AD" clId="Web-{4D0CA187-C39D-8FF5-795A-B1E4207F9BE9}" dt="2025-07-09T08:54:14.091" v="6733"/>
        <pc:sldMkLst>
          <pc:docMk/>
          <pc:sldMk cId="3428591970" sldId="709"/>
        </pc:sldMkLst>
      </pc:sldChg>
      <pc:sldChg chg="addSp delSp modSp">
        <pc:chgData name="Pradeepa P" userId="S::pparameshvaran@tonikbank.com::ba3c13e9-ce31-4e98-8655-9daa7e0bceff" providerId="AD" clId="Web-{4D0CA187-C39D-8FF5-795A-B1E4207F9BE9}" dt="2025-07-09T08:32:24.336" v="6496" actId="20577"/>
        <pc:sldMkLst>
          <pc:docMk/>
          <pc:sldMk cId="2606321248" sldId="710"/>
        </pc:sldMkLst>
      </pc:sldChg>
      <pc:sldChg chg="addSp delSp modSp">
        <pc:chgData name="Pradeepa P" userId="S::pparameshvaran@tonikbank.com::ba3c13e9-ce31-4e98-8655-9daa7e0bceff" providerId="AD" clId="Web-{4D0CA187-C39D-8FF5-795A-B1E4207F9BE9}" dt="2025-07-09T08:31:35.490" v="6468" actId="20577"/>
        <pc:sldMkLst>
          <pc:docMk/>
          <pc:sldMk cId="1756677345" sldId="712"/>
        </pc:sldMkLst>
      </pc:sldChg>
      <pc:sldChg chg="modSp">
        <pc:chgData name="Pradeepa P" userId="S::pparameshvaran@tonikbank.com::ba3c13e9-ce31-4e98-8655-9daa7e0bceff" providerId="AD" clId="Web-{4D0CA187-C39D-8FF5-795A-B1E4207F9BE9}" dt="2025-07-09T08:51:46.757" v="6687" actId="20577"/>
        <pc:sldMkLst>
          <pc:docMk/>
          <pc:sldMk cId="3926436191" sldId="714"/>
        </pc:sldMkLst>
      </pc:sldChg>
      <pc:sldChg chg="addSp delSp modSp">
        <pc:chgData name="Pradeepa P" userId="S::pparameshvaran@tonikbank.com::ba3c13e9-ce31-4e98-8655-9daa7e0bceff" providerId="AD" clId="Web-{4D0CA187-C39D-8FF5-795A-B1E4207F9BE9}" dt="2025-07-09T04:48:08.007" v="2098" actId="14100"/>
        <pc:sldMkLst>
          <pc:docMk/>
          <pc:sldMk cId="2995196123" sldId="733"/>
        </pc:sldMkLst>
      </pc:sldChg>
      <pc:sldChg chg="modSp">
        <pc:chgData name="Pradeepa P" userId="S::pparameshvaran@tonikbank.com::ba3c13e9-ce31-4e98-8655-9daa7e0bceff" providerId="AD" clId="Web-{4D0CA187-C39D-8FF5-795A-B1E4207F9BE9}" dt="2025-07-09T08:39:53.385" v="6613" actId="20577"/>
        <pc:sldMkLst>
          <pc:docMk/>
          <pc:sldMk cId="4147557997" sldId="735"/>
        </pc:sldMkLst>
      </pc:sldChg>
      <pc:sldChg chg="modSp">
        <pc:chgData name="Pradeepa P" userId="S::pparameshvaran@tonikbank.com::ba3c13e9-ce31-4e98-8655-9daa7e0bceff" providerId="AD" clId="Web-{4D0CA187-C39D-8FF5-795A-B1E4207F9BE9}" dt="2025-07-09T08:51:29.678" v="6682" actId="20577"/>
        <pc:sldMkLst>
          <pc:docMk/>
          <pc:sldMk cId="3945202153" sldId="736"/>
        </pc:sldMkLst>
      </pc:sldChg>
      <pc:sldChg chg="modSp">
        <pc:chgData name="Pradeepa P" userId="S::pparameshvaran@tonikbank.com::ba3c13e9-ce31-4e98-8655-9daa7e0bceff" providerId="AD" clId="Web-{4D0CA187-C39D-8FF5-795A-B1E4207F9BE9}" dt="2025-07-09T08:51:35.241" v="6684" actId="20577"/>
        <pc:sldMkLst>
          <pc:docMk/>
          <pc:sldMk cId="3269548151" sldId="738"/>
        </pc:sldMkLst>
      </pc:sldChg>
      <pc:sldChg chg="addSp delSp modSp">
        <pc:chgData name="Pradeepa P" userId="S::pparameshvaran@tonikbank.com::ba3c13e9-ce31-4e98-8655-9daa7e0bceff" providerId="AD" clId="Web-{4D0CA187-C39D-8FF5-795A-B1E4207F9BE9}" dt="2025-07-09T08:51:55.241" v="6688"/>
        <pc:sldMkLst>
          <pc:docMk/>
          <pc:sldMk cId="332201261" sldId="739"/>
        </pc:sldMkLst>
      </pc:sldChg>
      <pc:sldChg chg="modSp">
        <pc:chgData name="Pradeepa P" userId="S::pparameshvaran@tonikbank.com::ba3c13e9-ce31-4e98-8655-9daa7e0bceff" providerId="AD" clId="Web-{4D0CA187-C39D-8FF5-795A-B1E4207F9BE9}" dt="2025-07-09T08:50:13.362" v="6666" actId="20577"/>
        <pc:sldMkLst>
          <pc:docMk/>
          <pc:sldMk cId="1401243303" sldId="741"/>
        </pc:sldMkLst>
      </pc:sldChg>
      <pc:sldChg chg="modSp">
        <pc:chgData name="Pradeepa P" userId="S::pparameshvaran@tonikbank.com::ba3c13e9-ce31-4e98-8655-9daa7e0bceff" providerId="AD" clId="Web-{4D0CA187-C39D-8FF5-795A-B1E4207F9BE9}" dt="2025-07-09T08:50:46.098" v="6673" actId="20577"/>
        <pc:sldMkLst>
          <pc:docMk/>
          <pc:sldMk cId="3159652054" sldId="742"/>
        </pc:sldMkLst>
      </pc:sldChg>
      <pc:sldChg chg="addSp delSp modSp del">
        <pc:chgData name="Pradeepa P" userId="S::pparameshvaran@tonikbank.com::ba3c13e9-ce31-4e98-8655-9daa7e0bceff" providerId="AD" clId="Web-{4D0CA187-C39D-8FF5-795A-B1E4207F9BE9}" dt="2025-07-09T04:31:02.279" v="2047"/>
        <pc:sldMkLst>
          <pc:docMk/>
          <pc:sldMk cId="1589018634" sldId="743"/>
        </pc:sldMkLst>
      </pc:sldChg>
      <pc:sldChg chg="addSp delSp modSp del">
        <pc:chgData name="Pradeepa P" userId="S::pparameshvaran@tonikbank.com::ba3c13e9-ce31-4e98-8655-9daa7e0bceff" providerId="AD" clId="Web-{4D0CA187-C39D-8FF5-795A-B1E4207F9BE9}" dt="2025-07-09T04:31:00.560" v="2046"/>
        <pc:sldMkLst>
          <pc:docMk/>
          <pc:sldMk cId="867555537" sldId="745"/>
        </pc:sldMkLst>
      </pc:sldChg>
      <pc:sldChg chg="addSp delSp modSp add del">
        <pc:chgData name="Pradeepa P" userId="S::pparameshvaran@tonikbank.com::ba3c13e9-ce31-4e98-8655-9daa7e0bceff" providerId="AD" clId="Web-{4D0CA187-C39D-8FF5-795A-B1E4207F9BE9}" dt="2025-07-09T04:30:58.560" v="2045"/>
        <pc:sldMkLst>
          <pc:docMk/>
          <pc:sldMk cId="2650752808" sldId="746"/>
        </pc:sldMkLst>
      </pc:sldChg>
      <pc:sldChg chg="addSp delSp modSp del">
        <pc:chgData name="Pradeepa P" userId="S::pparameshvaran@tonikbank.com::ba3c13e9-ce31-4e98-8655-9daa7e0bceff" providerId="AD" clId="Web-{4D0CA187-C39D-8FF5-795A-B1E4207F9BE9}" dt="2025-07-09T04:40:54.394" v="2073"/>
        <pc:sldMkLst>
          <pc:docMk/>
          <pc:sldMk cId="852484222" sldId="747"/>
        </pc:sldMkLst>
      </pc:sldChg>
      <pc:sldChg chg="addSp delSp modSp">
        <pc:chgData name="Pradeepa P" userId="S::pparameshvaran@tonikbank.com::ba3c13e9-ce31-4e98-8655-9daa7e0bceff" providerId="AD" clId="Web-{4D0CA187-C39D-8FF5-795A-B1E4207F9BE9}" dt="2025-07-09T04:39:13.609" v="2072"/>
        <pc:sldMkLst>
          <pc:docMk/>
          <pc:sldMk cId="2725626930" sldId="748"/>
        </pc:sldMkLst>
      </pc:sldChg>
      <pc:sldChg chg="addSp delSp modSp">
        <pc:chgData name="Pradeepa P" userId="S::pparameshvaran@tonikbank.com::ba3c13e9-ce31-4e98-8655-9daa7e0bceff" providerId="AD" clId="Web-{4D0CA187-C39D-8FF5-795A-B1E4207F9BE9}" dt="2025-07-09T08:48:23.936" v="6647" actId="20577"/>
        <pc:sldMkLst>
          <pc:docMk/>
          <pc:sldMk cId="278374271" sldId="749"/>
        </pc:sldMkLst>
      </pc:sldChg>
      <pc:sldChg chg="addSp delSp modSp">
        <pc:chgData name="Pradeepa P" userId="S::pparameshvaran@tonikbank.com::ba3c13e9-ce31-4e98-8655-9daa7e0bceff" providerId="AD" clId="Web-{4D0CA187-C39D-8FF5-795A-B1E4207F9BE9}" dt="2025-07-09T08:52:37.524" v="6698" actId="20577"/>
        <pc:sldMkLst>
          <pc:docMk/>
          <pc:sldMk cId="994566322" sldId="750"/>
        </pc:sldMkLst>
      </pc:sldChg>
      <pc:sldChg chg="delSp">
        <pc:chgData name="Pradeepa P" userId="S::pparameshvaran@tonikbank.com::ba3c13e9-ce31-4e98-8655-9daa7e0bceff" providerId="AD" clId="Web-{4D0CA187-C39D-8FF5-795A-B1E4207F9BE9}" dt="2025-07-08T13:08:37.389" v="654"/>
        <pc:sldMkLst>
          <pc:docMk/>
          <pc:sldMk cId="618642851" sldId="751"/>
        </pc:sldMkLst>
      </pc:sldChg>
      <pc:sldChg chg="addSp delSp modSp">
        <pc:chgData name="Pradeepa P" userId="S::pparameshvaran@tonikbank.com::ba3c13e9-ce31-4e98-8655-9daa7e0bceff" providerId="AD" clId="Web-{4D0CA187-C39D-8FF5-795A-B1E4207F9BE9}" dt="2025-07-09T08:31:45.834" v="6480" actId="20577"/>
        <pc:sldMkLst>
          <pc:docMk/>
          <pc:sldMk cId="1782899296" sldId="752"/>
        </pc:sldMkLst>
      </pc:sldChg>
      <pc:sldChg chg="addSp delSp modSp">
        <pc:chgData name="Pradeepa P" userId="S::pparameshvaran@tonikbank.com::ba3c13e9-ce31-4e98-8655-9daa7e0bceff" providerId="AD" clId="Web-{4D0CA187-C39D-8FF5-795A-B1E4207F9BE9}" dt="2025-07-09T08:49:53.533" v="6664" actId="20577"/>
        <pc:sldMkLst>
          <pc:docMk/>
          <pc:sldMk cId="3441689170" sldId="753"/>
        </pc:sldMkLst>
      </pc:sldChg>
      <pc:sldChg chg="addSp delSp modSp">
        <pc:chgData name="Pradeepa P" userId="S::pparameshvaran@tonikbank.com::ba3c13e9-ce31-4e98-8655-9daa7e0bceff" providerId="AD" clId="Web-{4D0CA187-C39D-8FF5-795A-B1E4207F9BE9}" dt="2025-07-09T08:32:49.665" v="6516" actId="20577"/>
        <pc:sldMkLst>
          <pc:docMk/>
          <pc:sldMk cId="753784008" sldId="754"/>
        </pc:sldMkLst>
      </pc:sldChg>
      <pc:sldChg chg="addSp delSp modSp">
        <pc:chgData name="Pradeepa P" userId="S::pparameshvaran@tonikbank.com::ba3c13e9-ce31-4e98-8655-9daa7e0bceff" providerId="AD" clId="Web-{4D0CA187-C39D-8FF5-795A-B1E4207F9BE9}" dt="2025-07-09T08:38:15.818" v="6563" actId="20577"/>
        <pc:sldMkLst>
          <pc:docMk/>
          <pc:sldMk cId="1839551934" sldId="755"/>
        </pc:sldMkLst>
      </pc:sldChg>
      <pc:sldChg chg="addSp delSp modSp">
        <pc:chgData name="Pradeepa P" userId="S::pparameshvaran@tonikbank.com::ba3c13e9-ce31-4e98-8655-9daa7e0bceff" providerId="AD" clId="Web-{4D0CA187-C39D-8FF5-795A-B1E4207F9BE9}" dt="2025-07-09T08:51:43.303" v="6686" actId="20577"/>
        <pc:sldMkLst>
          <pc:docMk/>
          <pc:sldMk cId="2344934715" sldId="756"/>
        </pc:sldMkLst>
      </pc:sldChg>
      <pc:sldChg chg="modSp">
        <pc:chgData name="Pradeepa P" userId="S::pparameshvaran@tonikbank.com::ba3c13e9-ce31-4e98-8655-9daa7e0bceff" providerId="AD" clId="Web-{4D0CA187-C39D-8FF5-795A-B1E4207F9BE9}" dt="2025-07-09T08:33:04.869" v="6529" actId="20577"/>
        <pc:sldMkLst>
          <pc:docMk/>
          <pc:sldMk cId="2852218533" sldId="757"/>
        </pc:sldMkLst>
      </pc:sldChg>
      <pc:sldChg chg="modSp">
        <pc:chgData name="Pradeepa P" userId="S::pparameshvaran@tonikbank.com::ba3c13e9-ce31-4e98-8655-9daa7e0bceff" providerId="AD" clId="Web-{4D0CA187-C39D-8FF5-795A-B1E4207F9BE9}" dt="2025-07-09T08:51:31.772" v="6683" actId="20577"/>
        <pc:sldMkLst>
          <pc:docMk/>
          <pc:sldMk cId="1428693035" sldId="758"/>
        </pc:sldMkLst>
      </pc:sldChg>
      <pc:sldChg chg="addSp delSp modSp">
        <pc:chgData name="Pradeepa P" userId="S::pparameshvaran@tonikbank.com::ba3c13e9-ce31-4e98-8655-9daa7e0bceff" providerId="AD" clId="Web-{4D0CA187-C39D-8FF5-795A-B1E4207F9BE9}" dt="2025-07-09T08:51:25.256" v="6680" actId="20577"/>
        <pc:sldMkLst>
          <pc:docMk/>
          <pc:sldMk cId="3909475061" sldId="759"/>
        </pc:sldMkLst>
      </pc:sldChg>
      <pc:sldChg chg="addSp delSp modSp">
        <pc:chgData name="Pradeepa P" userId="S::pparameshvaran@tonikbank.com::ba3c13e9-ce31-4e98-8655-9daa7e0bceff" providerId="AD" clId="Web-{4D0CA187-C39D-8FF5-795A-B1E4207F9BE9}" dt="2025-07-09T08:50:38.738" v="6672" actId="20577"/>
        <pc:sldMkLst>
          <pc:docMk/>
          <pc:sldMk cId="768763023" sldId="760"/>
        </pc:sldMkLst>
      </pc:sldChg>
      <pc:sldChg chg="addSp delSp modSp">
        <pc:chgData name="Pradeepa P" userId="S::pparameshvaran@tonikbank.com::ba3c13e9-ce31-4e98-8655-9daa7e0bceff" providerId="AD" clId="Web-{4D0CA187-C39D-8FF5-795A-B1E4207F9BE9}" dt="2025-07-09T08:50:18.753" v="6667" actId="20577"/>
        <pc:sldMkLst>
          <pc:docMk/>
          <pc:sldMk cId="1041933068" sldId="761"/>
        </pc:sldMkLst>
      </pc:sldChg>
      <pc:sldChg chg="addSp delSp modSp">
        <pc:chgData name="Pradeepa P" userId="S::pparameshvaran@tonikbank.com::ba3c13e9-ce31-4e98-8655-9daa7e0bceff" providerId="AD" clId="Web-{4D0CA187-C39D-8FF5-795A-B1E4207F9BE9}" dt="2025-07-09T08:50:49.614" v="6674" actId="20577"/>
        <pc:sldMkLst>
          <pc:docMk/>
          <pc:sldMk cId="2205782557" sldId="762"/>
        </pc:sldMkLst>
      </pc:sldChg>
      <pc:sldChg chg="addSp delSp modSp">
        <pc:chgData name="Pradeepa P" userId="S::pparameshvaran@tonikbank.com::ba3c13e9-ce31-4e98-8655-9daa7e0bceff" providerId="AD" clId="Web-{4D0CA187-C39D-8FF5-795A-B1E4207F9BE9}" dt="2025-07-09T08:48:02.154" v="6644" actId="20577"/>
        <pc:sldMkLst>
          <pc:docMk/>
          <pc:sldMk cId="2202862646" sldId="763"/>
        </pc:sldMkLst>
      </pc:sldChg>
      <pc:sldChg chg="addSp delSp modSp add replId">
        <pc:chgData name="Pradeepa P" userId="S::pparameshvaran@tonikbank.com::ba3c13e9-ce31-4e98-8655-9daa7e0bceff" providerId="AD" clId="Web-{4D0CA187-C39D-8FF5-795A-B1E4207F9BE9}" dt="2025-07-09T08:51:01.458" v="6677" actId="20577"/>
        <pc:sldMkLst>
          <pc:docMk/>
          <pc:sldMk cId="2331326733" sldId="765"/>
        </pc:sldMkLst>
      </pc:sldChg>
      <pc:sldChg chg="addSp delSp modSp add ord replId">
        <pc:chgData name="Pradeepa P" userId="S::pparameshvaran@tonikbank.com::ba3c13e9-ce31-4e98-8655-9daa7e0bceff" providerId="AD" clId="Web-{4D0CA187-C39D-8FF5-795A-B1E4207F9BE9}" dt="2025-07-09T08:52:43.759" v="6700" actId="20577"/>
        <pc:sldMkLst>
          <pc:docMk/>
          <pc:sldMk cId="1536385734" sldId="766"/>
        </pc:sldMkLst>
      </pc:sldChg>
      <pc:sldChg chg="addSp delSp modSp add del replId">
        <pc:chgData name="Pradeepa P" userId="S::pparameshvaran@tonikbank.com::ba3c13e9-ce31-4e98-8655-9daa7e0bceff" providerId="AD" clId="Web-{4D0CA187-C39D-8FF5-795A-B1E4207F9BE9}" dt="2025-07-09T04:32:52.768" v="2068"/>
        <pc:sldMkLst>
          <pc:docMk/>
          <pc:sldMk cId="2561113624" sldId="767"/>
        </pc:sldMkLst>
      </pc:sldChg>
      <pc:sldChg chg="addSp delSp modSp add ord replId">
        <pc:chgData name="Pradeepa P" userId="S::pparameshvaran@tonikbank.com::ba3c13e9-ce31-4e98-8655-9daa7e0bceff" providerId="AD" clId="Web-{4D0CA187-C39D-8FF5-795A-B1E4207F9BE9}" dt="2025-07-09T08:31:19.099" v="6457" actId="20577"/>
        <pc:sldMkLst>
          <pc:docMk/>
          <pc:sldMk cId="2175218754" sldId="768"/>
        </pc:sldMkLst>
      </pc:sldChg>
      <pc:sldChg chg="del">
        <pc:chgData name="Pradeepa P" userId="S::pparameshvaran@tonikbank.com::ba3c13e9-ce31-4e98-8655-9daa7e0bceff" providerId="AD" clId="Web-{4D0CA187-C39D-8FF5-795A-B1E4207F9BE9}" dt="2025-07-08T12:53:30.353" v="199"/>
        <pc:sldMkLst>
          <pc:docMk/>
          <pc:sldMk cId="2981916361" sldId="768"/>
        </pc:sldMkLst>
      </pc:sldChg>
      <pc:sldChg chg="addSp delSp modSp add replId">
        <pc:chgData name="Pradeepa P" userId="S::pparameshvaran@tonikbank.com::ba3c13e9-ce31-4e98-8655-9daa7e0bceff" providerId="AD" clId="Web-{4D0CA187-C39D-8FF5-795A-B1E4207F9BE9}" dt="2025-07-09T08:31:24.161" v="6460" actId="20577"/>
        <pc:sldMkLst>
          <pc:docMk/>
          <pc:sldMk cId="3090156471" sldId="769"/>
        </pc:sldMkLst>
      </pc:sldChg>
      <pc:sldChg chg="addSp delSp modSp add replId">
        <pc:chgData name="Pradeepa P" userId="S::pparameshvaran@tonikbank.com::ba3c13e9-ce31-4e98-8655-9daa7e0bceff" providerId="AD" clId="Web-{4D0CA187-C39D-8FF5-795A-B1E4207F9BE9}" dt="2025-07-09T08:31:56.522" v="6486" actId="20577"/>
        <pc:sldMkLst>
          <pc:docMk/>
          <pc:sldMk cId="1086823227" sldId="770"/>
        </pc:sldMkLst>
      </pc:sldChg>
      <pc:sldChg chg="addSp delSp modSp add replId">
        <pc:chgData name="Pradeepa P" userId="S::pparameshvaran@tonikbank.com::ba3c13e9-ce31-4e98-8655-9daa7e0bceff" providerId="AD" clId="Web-{4D0CA187-C39D-8FF5-795A-B1E4207F9BE9}" dt="2025-07-09T08:50:22.378" v="6668" actId="20577"/>
        <pc:sldMkLst>
          <pc:docMk/>
          <pc:sldMk cId="2542349088" sldId="771"/>
        </pc:sldMkLst>
      </pc:sldChg>
      <pc:sldChg chg="addSp delSp modSp add replId">
        <pc:chgData name="Pradeepa P" userId="S::pparameshvaran@tonikbank.com::ba3c13e9-ce31-4e98-8655-9daa7e0bceff" providerId="AD" clId="Web-{4D0CA187-C39D-8FF5-795A-B1E4207F9BE9}" dt="2025-07-09T08:38:10.037" v="6560" actId="20577"/>
        <pc:sldMkLst>
          <pc:docMk/>
          <pc:sldMk cId="3480736341" sldId="772"/>
        </pc:sldMkLst>
      </pc:sldChg>
      <pc:sldChg chg="addSp delSp modSp add replId">
        <pc:chgData name="Pradeepa P" userId="S::pparameshvaran@tonikbank.com::ba3c13e9-ce31-4e98-8655-9daa7e0bceff" providerId="AD" clId="Web-{4D0CA187-C39D-8FF5-795A-B1E4207F9BE9}" dt="2025-07-09T08:49:48.252" v="6660" actId="20577"/>
        <pc:sldMkLst>
          <pc:docMk/>
          <pc:sldMk cId="1788395174" sldId="773"/>
        </pc:sldMkLst>
      </pc:sldChg>
      <pc:sldChg chg="addSp delSp modSp add replId">
        <pc:chgData name="Pradeepa P" userId="S::pparameshvaran@tonikbank.com::ba3c13e9-ce31-4e98-8655-9daa7e0bceff" providerId="AD" clId="Web-{4D0CA187-C39D-8FF5-795A-B1E4207F9BE9}" dt="2025-07-09T08:32:58.493" v="6524" actId="20577"/>
        <pc:sldMkLst>
          <pc:docMk/>
          <pc:sldMk cId="1752827311" sldId="774"/>
        </pc:sldMkLst>
      </pc:sldChg>
      <pc:sldChg chg="addSp delSp modSp add replId">
        <pc:chgData name="Pradeepa P" userId="S::pparameshvaran@tonikbank.com::ba3c13e9-ce31-4e98-8655-9daa7e0bceff" providerId="AD" clId="Web-{4D0CA187-C39D-8FF5-795A-B1E4207F9BE9}" dt="2025-07-09T08:38:20.225" v="6565" actId="20577"/>
        <pc:sldMkLst>
          <pc:docMk/>
          <pc:sldMk cId="1795867783" sldId="775"/>
        </pc:sldMkLst>
      </pc:sldChg>
      <pc:sldChg chg="addSp delSp modSp add replId">
        <pc:chgData name="Pradeepa P" userId="S::pparameshvaran@tonikbank.com::ba3c13e9-ce31-4e98-8655-9daa7e0bceff" providerId="AD" clId="Web-{4D0CA187-C39D-8FF5-795A-B1E4207F9BE9}" dt="2025-07-09T08:51:38.944" v="6685" actId="20577"/>
        <pc:sldMkLst>
          <pc:docMk/>
          <pc:sldMk cId="52699397" sldId="776"/>
        </pc:sldMkLst>
      </pc:sldChg>
      <pc:sldChg chg="addSp delSp modSp add replId">
        <pc:chgData name="Pradeepa P" userId="S::pparameshvaran@tonikbank.com::ba3c13e9-ce31-4e98-8655-9daa7e0bceff" providerId="AD" clId="Web-{4D0CA187-C39D-8FF5-795A-B1E4207F9BE9}" dt="2025-07-09T08:39:00.445" v="6596" actId="20577"/>
        <pc:sldMkLst>
          <pc:docMk/>
          <pc:sldMk cId="1276527200" sldId="777"/>
        </pc:sldMkLst>
      </pc:sldChg>
      <pc:sldChg chg="addSp delSp modSp add replId">
        <pc:chgData name="Pradeepa P" userId="S::pparameshvaran@tonikbank.com::ba3c13e9-ce31-4e98-8655-9daa7e0bceff" providerId="AD" clId="Web-{4D0CA187-C39D-8FF5-795A-B1E4207F9BE9}" dt="2025-07-09T08:50:32.926" v="6670" actId="20577"/>
        <pc:sldMkLst>
          <pc:docMk/>
          <pc:sldMk cId="2605367613" sldId="778"/>
        </pc:sldMkLst>
      </pc:sldChg>
      <pc:sldChg chg="addSp delSp modSp add replId">
        <pc:chgData name="Pradeepa P" userId="S::pparameshvaran@tonikbank.com::ba3c13e9-ce31-4e98-8655-9daa7e0bceff" providerId="AD" clId="Web-{4D0CA187-C39D-8FF5-795A-B1E4207F9BE9}" dt="2025-07-09T08:31:30.865" v="6463" actId="20577"/>
        <pc:sldMkLst>
          <pc:docMk/>
          <pc:sldMk cId="3200711631" sldId="779"/>
        </pc:sldMkLst>
      </pc:sldChg>
      <pc:sldChg chg="addSp delSp modSp add replId">
        <pc:chgData name="Pradeepa P" userId="S::pparameshvaran@tonikbank.com::ba3c13e9-ce31-4e98-8655-9daa7e0bceff" providerId="AD" clId="Web-{4D0CA187-C39D-8FF5-795A-B1E4207F9BE9}" dt="2025-07-09T08:51:23.537" v="6679" actId="20577"/>
        <pc:sldMkLst>
          <pc:docMk/>
          <pc:sldMk cId="3657806314" sldId="780"/>
        </pc:sldMkLst>
      </pc:sldChg>
      <pc:sldChg chg="addSp delSp modSp add replId">
        <pc:chgData name="Pradeepa P" userId="S::pparameshvaran@tonikbank.com::ba3c13e9-ce31-4e98-8655-9daa7e0bceff" providerId="AD" clId="Web-{4D0CA187-C39D-8FF5-795A-B1E4207F9BE9}" dt="2025-07-09T08:52:34.133" v="6697" actId="20577"/>
        <pc:sldMkLst>
          <pc:docMk/>
          <pc:sldMk cId="4256609253" sldId="781"/>
        </pc:sldMkLst>
      </pc:sldChg>
      <pc:sldChg chg="addSp delSp modSp add del replId">
        <pc:chgData name="Pradeepa P" userId="S::pparameshvaran@tonikbank.com::ba3c13e9-ce31-4e98-8655-9daa7e0bceff" providerId="AD" clId="Web-{4D0CA187-C39D-8FF5-795A-B1E4207F9BE9}" dt="2025-07-09T05:08:23.311" v="2353"/>
        <pc:sldMkLst>
          <pc:docMk/>
          <pc:sldMk cId="2300649925" sldId="782"/>
        </pc:sldMkLst>
      </pc:sldChg>
      <pc:sldChg chg="addSp delSp modSp add ord replId">
        <pc:chgData name="Pradeepa P" userId="S::pparameshvaran@tonikbank.com::ba3c13e9-ce31-4e98-8655-9daa7e0bceff" providerId="AD" clId="Web-{4D0CA187-C39D-8FF5-795A-B1E4207F9BE9}" dt="2025-07-09T08:50:57.505" v="6676" actId="20577"/>
        <pc:sldMkLst>
          <pc:docMk/>
          <pc:sldMk cId="3641866084" sldId="782"/>
        </pc:sldMkLst>
      </pc:sldChg>
      <pc:sldChg chg="addSp delSp modSp add replId">
        <pc:chgData name="Pradeepa P" userId="S::pparameshvaran@tonikbank.com::ba3c13e9-ce31-4e98-8655-9daa7e0bceff" providerId="AD" clId="Web-{4D0CA187-C39D-8FF5-795A-B1E4207F9BE9}" dt="2025-07-09T08:52:30.133" v="6696" actId="20577"/>
        <pc:sldMkLst>
          <pc:docMk/>
          <pc:sldMk cId="3388402331" sldId="783"/>
        </pc:sldMkLst>
      </pc:sldChg>
      <pc:sldChg chg="addSp delSp modSp add replId">
        <pc:chgData name="Pradeepa P" userId="S::pparameshvaran@tonikbank.com::ba3c13e9-ce31-4e98-8655-9daa7e0bceff" providerId="AD" clId="Web-{4D0CA187-C39D-8FF5-795A-B1E4207F9BE9}" dt="2025-07-09T08:52:17.898" v="6690" actId="20577"/>
        <pc:sldMkLst>
          <pc:docMk/>
          <pc:sldMk cId="4174853062" sldId="784"/>
        </pc:sldMkLst>
      </pc:sldChg>
      <pc:sldChg chg="addSp delSp modSp add replId">
        <pc:chgData name="Pradeepa P" userId="S::pparameshvaran@tonikbank.com::ba3c13e9-ce31-4e98-8655-9daa7e0bceff" providerId="AD" clId="Web-{4D0CA187-C39D-8FF5-795A-B1E4207F9BE9}" dt="2025-07-09T08:50:26.441" v="6669" actId="20577"/>
        <pc:sldMkLst>
          <pc:docMk/>
          <pc:sldMk cId="4032674596" sldId="785"/>
        </pc:sldMkLst>
      </pc:sldChg>
    </pc:docChg>
  </pc:docChgLst>
  <pc:docChgLst>
    <pc:chgData name="Bhuvanesh" userId="4650cd39-8dbb-4c0f-8fda-594efc81948c" providerId="ADAL" clId="{86416A98-A172-40B2-87DE-08DB3ACD8DEE}"/>
    <pc:docChg chg="undo redo custSel addSld delSld modSld sldOrd">
      <pc:chgData name="Bhuvanesh" userId="4650cd39-8dbb-4c0f-8fda-594efc81948c" providerId="ADAL" clId="{86416A98-A172-40B2-87DE-08DB3ACD8DEE}" dt="2025-07-31T04:50:16.648" v="4418"/>
      <pc:docMkLst>
        <pc:docMk/>
      </pc:docMkLst>
      <pc:sldChg chg="modSp mod">
        <pc:chgData name="Bhuvanesh" userId="4650cd39-8dbb-4c0f-8fda-594efc81948c" providerId="ADAL" clId="{86416A98-A172-40B2-87DE-08DB3ACD8DEE}" dt="2025-07-22T10:14:06.099" v="4092" actId="20577"/>
        <pc:sldMkLst>
          <pc:docMk/>
          <pc:sldMk cId="4129944639" sldId="498"/>
        </pc:sldMkLst>
      </pc:sldChg>
      <pc:sldChg chg="addSp delSp modSp mod">
        <pc:chgData name="Bhuvanesh" userId="4650cd39-8dbb-4c0f-8fda-594efc81948c" providerId="ADAL" clId="{86416A98-A172-40B2-87DE-08DB3ACD8DEE}" dt="2025-07-22T08:06:30.762" v="3826" actId="20577"/>
        <pc:sldMkLst>
          <pc:docMk/>
          <pc:sldMk cId="66528652" sldId="666"/>
        </pc:sldMkLst>
      </pc:sldChg>
      <pc:sldChg chg="del">
        <pc:chgData name="Bhuvanesh" userId="4650cd39-8dbb-4c0f-8fda-594efc81948c" providerId="ADAL" clId="{86416A98-A172-40B2-87DE-08DB3ACD8DEE}" dt="2025-07-18T13:21:24.194" v="1033" actId="47"/>
        <pc:sldMkLst>
          <pc:docMk/>
          <pc:sldMk cId="171521606" sldId="674"/>
        </pc:sldMkLst>
      </pc:sldChg>
      <pc:sldChg chg="delSp modSp mod">
        <pc:chgData name="Bhuvanesh" userId="4650cd39-8dbb-4c0f-8fda-594efc81948c" providerId="ADAL" clId="{86416A98-A172-40B2-87DE-08DB3ACD8DEE}" dt="2025-07-22T07:02:13.493" v="3719" actId="20577"/>
        <pc:sldMkLst>
          <pc:docMk/>
          <pc:sldMk cId="633098496" sldId="689"/>
        </pc:sldMkLst>
      </pc:sldChg>
      <pc:sldChg chg="addSp delSp modSp mod">
        <pc:chgData name="Bhuvanesh" userId="4650cd39-8dbb-4c0f-8fda-594efc81948c" providerId="ADAL" clId="{86416A98-A172-40B2-87DE-08DB3ACD8DEE}" dt="2025-07-22T04:23:16.426" v="3553" actId="20577"/>
        <pc:sldMkLst>
          <pc:docMk/>
          <pc:sldMk cId="4067340277" sldId="690"/>
        </pc:sldMkLst>
      </pc:sldChg>
      <pc:sldChg chg="addSp delSp modSp mod">
        <pc:chgData name="Bhuvanesh" userId="4650cd39-8dbb-4c0f-8fda-594efc81948c" providerId="ADAL" clId="{86416A98-A172-40B2-87DE-08DB3ACD8DEE}" dt="2025-07-22T07:35:17.964" v="3793" actId="20577"/>
        <pc:sldMkLst>
          <pc:docMk/>
          <pc:sldMk cId="2942096670" sldId="696"/>
        </pc:sldMkLst>
      </pc:sldChg>
      <pc:sldChg chg="modSp del mod">
        <pc:chgData name="Bhuvanesh" userId="4650cd39-8dbb-4c0f-8fda-594efc81948c" providerId="ADAL" clId="{86416A98-A172-40B2-87DE-08DB3ACD8DEE}" dt="2025-07-18T10:12:43.177" v="362" actId="47"/>
        <pc:sldMkLst>
          <pc:docMk/>
          <pc:sldMk cId="2925055086" sldId="701"/>
        </pc:sldMkLst>
      </pc:sldChg>
      <pc:sldChg chg="del">
        <pc:chgData name="Bhuvanesh" userId="4650cd39-8dbb-4c0f-8fda-594efc81948c" providerId="ADAL" clId="{86416A98-A172-40B2-87DE-08DB3ACD8DEE}" dt="2025-07-18T13:17:55.161" v="1012" actId="47"/>
        <pc:sldMkLst>
          <pc:docMk/>
          <pc:sldMk cId="356660738" sldId="707"/>
        </pc:sldMkLst>
      </pc:sldChg>
      <pc:sldChg chg="addSp delSp modSp mod">
        <pc:chgData name="Bhuvanesh" userId="4650cd39-8dbb-4c0f-8fda-594efc81948c" providerId="ADAL" clId="{86416A98-A172-40B2-87DE-08DB3ACD8DEE}" dt="2025-07-22T12:44:51.276" v="4312" actId="20577"/>
        <pc:sldMkLst>
          <pc:docMk/>
          <pc:sldMk cId="3428591970" sldId="709"/>
        </pc:sldMkLst>
      </pc:sldChg>
      <pc:sldChg chg="del">
        <pc:chgData name="Bhuvanesh" userId="4650cd39-8dbb-4c0f-8fda-594efc81948c" providerId="ADAL" clId="{86416A98-A172-40B2-87DE-08DB3ACD8DEE}" dt="2025-07-18T13:25:00.390" v="1069" actId="47"/>
        <pc:sldMkLst>
          <pc:docMk/>
          <pc:sldMk cId="2606321248" sldId="710"/>
        </pc:sldMkLst>
      </pc:sldChg>
      <pc:sldChg chg="addSp delSp modSp mod ord">
        <pc:chgData name="Bhuvanesh" userId="4650cd39-8dbb-4c0f-8fda-594efc81948c" providerId="ADAL" clId="{86416A98-A172-40B2-87DE-08DB3ACD8DEE}" dt="2025-07-22T08:10:40.371" v="3873" actId="20577"/>
        <pc:sldMkLst>
          <pc:docMk/>
          <pc:sldMk cId="1756677345" sldId="712"/>
        </pc:sldMkLst>
      </pc:sldChg>
      <pc:sldChg chg="del">
        <pc:chgData name="Bhuvanesh" userId="4650cd39-8dbb-4c0f-8fda-594efc81948c" providerId="ADAL" clId="{86416A98-A172-40B2-87DE-08DB3ACD8DEE}" dt="2025-07-18T13:19:39.370" v="1015" actId="47"/>
        <pc:sldMkLst>
          <pc:docMk/>
          <pc:sldMk cId="3926436191" sldId="714"/>
        </pc:sldMkLst>
      </pc:sldChg>
      <pc:sldChg chg="addSp delSp modSp mod">
        <pc:chgData name="Bhuvanesh" userId="4650cd39-8dbb-4c0f-8fda-594efc81948c" providerId="ADAL" clId="{86416A98-A172-40B2-87DE-08DB3ACD8DEE}" dt="2025-07-22T06:36:49.258" v="3601" actId="14100"/>
        <pc:sldMkLst>
          <pc:docMk/>
          <pc:sldMk cId="2995196123" sldId="733"/>
        </pc:sldMkLst>
      </pc:sldChg>
      <pc:sldChg chg="del">
        <pc:chgData name="Bhuvanesh" userId="4650cd39-8dbb-4c0f-8fda-594efc81948c" providerId="ADAL" clId="{86416A98-A172-40B2-87DE-08DB3ACD8DEE}" dt="2025-07-18T13:27:25.370" v="1107" actId="47"/>
        <pc:sldMkLst>
          <pc:docMk/>
          <pc:sldMk cId="4147557997" sldId="735"/>
        </pc:sldMkLst>
      </pc:sldChg>
      <pc:sldChg chg="del">
        <pc:chgData name="Bhuvanesh" userId="4650cd39-8dbb-4c0f-8fda-594efc81948c" providerId="ADAL" clId="{86416A98-A172-40B2-87DE-08DB3ACD8DEE}" dt="2025-07-18T13:27:15.325" v="1098" actId="47"/>
        <pc:sldMkLst>
          <pc:docMk/>
          <pc:sldMk cId="3945202153" sldId="736"/>
        </pc:sldMkLst>
      </pc:sldChg>
      <pc:sldChg chg="del">
        <pc:chgData name="Bhuvanesh" userId="4650cd39-8dbb-4c0f-8fda-594efc81948c" providerId="ADAL" clId="{86416A98-A172-40B2-87DE-08DB3ACD8DEE}" dt="2025-07-18T13:27:12.916" v="1094" actId="47"/>
        <pc:sldMkLst>
          <pc:docMk/>
          <pc:sldMk cId="3269548151" sldId="738"/>
        </pc:sldMkLst>
      </pc:sldChg>
      <pc:sldChg chg="del">
        <pc:chgData name="Bhuvanesh" userId="4650cd39-8dbb-4c0f-8fda-594efc81948c" providerId="ADAL" clId="{86416A98-A172-40B2-87DE-08DB3ACD8DEE}" dt="2025-07-18T12:56:16.782" v="875" actId="47"/>
        <pc:sldMkLst>
          <pc:docMk/>
          <pc:sldMk cId="332201261" sldId="739"/>
        </pc:sldMkLst>
      </pc:sldChg>
      <pc:sldChg chg="del">
        <pc:chgData name="Bhuvanesh" userId="4650cd39-8dbb-4c0f-8fda-594efc81948c" providerId="ADAL" clId="{86416A98-A172-40B2-87DE-08DB3ACD8DEE}" dt="2025-07-18T13:27:20.391" v="1102" actId="47"/>
        <pc:sldMkLst>
          <pc:docMk/>
          <pc:sldMk cId="1401243303" sldId="741"/>
        </pc:sldMkLst>
      </pc:sldChg>
      <pc:sldChg chg="del">
        <pc:chgData name="Bhuvanesh" userId="4650cd39-8dbb-4c0f-8fda-594efc81948c" providerId="ADAL" clId="{86416A98-A172-40B2-87DE-08DB3ACD8DEE}" dt="2025-07-18T13:28:04.523" v="1112" actId="47"/>
        <pc:sldMkLst>
          <pc:docMk/>
          <pc:sldMk cId="3159652054" sldId="742"/>
        </pc:sldMkLst>
      </pc:sldChg>
      <pc:sldChg chg="addSp delSp modSp mod">
        <pc:chgData name="Bhuvanesh" userId="4650cd39-8dbb-4c0f-8fda-594efc81948c" providerId="ADAL" clId="{86416A98-A172-40B2-87DE-08DB3ACD8DEE}" dt="2025-07-22T07:01:50.455" v="3717" actId="1076"/>
        <pc:sldMkLst>
          <pc:docMk/>
          <pc:sldMk cId="2725626930" sldId="748"/>
        </pc:sldMkLst>
      </pc:sldChg>
      <pc:sldChg chg="modSp mod">
        <pc:chgData name="Bhuvanesh" userId="4650cd39-8dbb-4c0f-8fda-594efc81948c" providerId="ADAL" clId="{86416A98-A172-40B2-87DE-08DB3ACD8DEE}" dt="2025-07-22T07:05:37.748" v="3746" actId="20577"/>
        <pc:sldMkLst>
          <pc:docMk/>
          <pc:sldMk cId="278374271" sldId="749"/>
        </pc:sldMkLst>
      </pc:sldChg>
      <pc:sldChg chg="addSp delSp modSp mod">
        <pc:chgData name="Bhuvanesh" userId="4650cd39-8dbb-4c0f-8fda-594efc81948c" providerId="ADAL" clId="{86416A98-A172-40B2-87DE-08DB3ACD8DEE}" dt="2025-07-22T08:06:47.010" v="3836" actId="20577"/>
        <pc:sldMkLst>
          <pc:docMk/>
          <pc:sldMk cId="994566322" sldId="750"/>
        </pc:sldMkLst>
      </pc:sldChg>
      <pc:sldChg chg="addSp delSp modSp mod ord">
        <pc:chgData name="Bhuvanesh" userId="4650cd39-8dbb-4c0f-8fda-594efc81948c" providerId="ADAL" clId="{86416A98-A172-40B2-87DE-08DB3ACD8DEE}" dt="2025-07-22T08:10:47.635" v="3877" actId="20577"/>
        <pc:sldMkLst>
          <pc:docMk/>
          <pc:sldMk cId="1782899296" sldId="752"/>
        </pc:sldMkLst>
      </pc:sldChg>
      <pc:sldChg chg="del">
        <pc:chgData name="Bhuvanesh" userId="4650cd39-8dbb-4c0f-8fda-594efc81948c" providerId="ADAL" clId="{86416A98-A172-40B2-87DE-08DB3ACD8DEE}" dt="2025-07-18T13:25:01.561" v="1071" actId="47"/>
        <pc:sldMkLst>
          <pc:docMk/>
          <pc:sldMk cId="3441689170" sldId="753"/>
        </pc:sldMkLst>
      </pc:sldChg>
      <pc:sldChg chg="del">
        <pc:chgData name="Bhuvanesh" userId="4650cd39-8dbb-4c0f-8fda-594efc81948c" providerId="ADAL" clId="{86416A98-A172-40B2-87DE-08DB3ACD8DEE}" dt="2025-07-18T13:21:24.194" v="1033" actId="47"/>
        <pc:sldMkLst>
          <pc:docMk/>
          <pc:sldMk cId="753784008" sldId="754"/>
        </pc:sldMkLst>
      </pc:sldChg>
      <pc:sldChg chg="del">
        <pc:chgData name="Bhuvanesh" userId="4650cd39-8dbb-4c0f-8fda-594efc81948c" providerId="ADAL" clId="{86416A98-A172-40B2-87DE-08DB3ACD8DEE}" dt="2025-07-18T12:56:16.782" v="875" actId="47"/>
        <pc:sldMkLst>
          <pc:docMk/>
          <pc:sldMk cId="1839551934" sldId="755"/>
        </pc:sldMkLst>
      </pc:sldChg>
      <pc:sldChg chg="del">
        <pc:chgData name="Bhuvanesh" userId="4650cd39-8dbb-4c0f-8fda-594efc81948c" providerId="ADAL" clId="{86416A98-A172-40B2-87DE-08DB3ACD8DEE}" dt="2025-07-18T13:19:39.370" v="1015" actId="47"/>
        <pc:sldMkLst>
          <pc:docMk/>
          <pc:sldMk cId="2344934715" sldId="756"/>
        </pc:sldMkLst>
      </pc:sldChg>
      <pc:sldChg chg="del">
        <pc:chgData name="Bhuvanesh" userId="4650cd39-8dbb-4c0f-8fda-594efc81948c" providerId="ADAL" clId="{86416A98-A172-40B2-87DE-08DB3ACD8DEE}" dt="2025-07-18T13:17:55.161" v="1012" actId="47"/>
        <pc:sldMkLst>
          <pc:docMk/>
          <pc:sldMk cId="2852218533" sldId="757"/>
        </pc:sldMkLst>
      </pc:sldChg>
      <pc:sldChg chg="del">
        <pc:chgData name="Bhuvanesh" userId="4650cd39-8dbb-4c0f-8fda-594efc81948c" providerId="ADAL" clId="{86416A98-A172-40B2-87DE-08DB3ACD8DEE}" dt="2025-07-18T13:27:14.136" v="1097" actId="47"/>
        <pc:sldMkLst>
          <pc:docMk/>
          <pc:sldMk cId="1428693035" sldId="758"/>
        </pc:sldMkLst>
      </pc:sldChg>
      <pc:sldChg chg="del">
        <pc:chgData name="Bhuvanesh" userId="4650cd39-8dbb-4c0f-8fda-594efc81948c" providerId="ADAL" clId="{86416A98-A172-40B2-87DE-08DB3ACD8DEE}" dt="2025-07-18T13:27:16.984" v="1101" actId="47"/>
        <pc:sldMkLst>
          <pc:docMk/>
          <pc:sldMk cId="3909475061" sldId="759"/>
        </pc:sldMkLst>
      </pc:sldChg>
      <pc:sldChg chg="del">
        <pc:chgData name="Bhuvanesh" userId="4650cd39-8dbb-4c0f-8fda-594efc81948c" providerId="ADAL" clId="{86416A98-A172-40B2-87DE-08DB3ACD8DEE}" dt="2025-07-18T13:27:27.018" v="1110" actId="47"/>
        <pc:sldMkLst>
          <pc:docMk/>
          <pc:sldMk cId="768763023" sldId="760"/>
        </pc:sldMkLst>
      </pc:sldChg>
      <pc:sldChg chg="del">
        <pc:chgData name="Bhuvanesh" userId="4650cd39-8dbb-4c0f-8fda-594efc81948c" providerId="ADAL" clId="{86416A98-A172-40B2-87DE-08DB3ACD8DEE}" dt="2025-07-18T13:27:22.772" v="1106" actId="47"/>
        <pc:sldMkLst>
          <pc:docMk/>
          <pc:sldMk cId="1041933068" sldId="761"/>
        </pc:sldMkLst>
      </pc:sldChg>
      <pc:sldChg chg="del">
        <pc:chgData name="Bhuvanesh" userId="4650cd39-8dbb-4c0f-8fda-594efc81948c" providerId="ADAL" clId="{86416A98-A172-40B2-87DE-08DB3ACD8DEE}" dt="2025-07-18T13:28:25.929" v="1118" actId="47"/>
        <pc:sldMkLst>
          <pc:docMk/>
          <pc:sldMk cId="2205782557" sldId="762"/>
        </pc:sldMkLst>
      </pc:sldChg>
      <pc:sldChg chg="addSp delSp modSp mod">
        <pc:chgData name="Bhuvanesh" userId="4650cd39-8dbb-4c0f-8fda-594efc81948c" providerId="ADAL" clId="{86416A98-A172-40B2-87DE-08DB3ACD8DEE}" dt="2025-07-22T06:35:43.029" v="3594" actId="20577"/>
        <pc:sldMkLst>
          <pc:docMk/>
          <pc:sldMk cId="2202862646" sldId="763"/>
        </pc:sldMkLst>
      </pc:sldChg>
      <pc:sldChg chg="addSp delSp modSp mod">
        <pc:chgData name="Bhuvanesh" userId="4650cd39-8dbb-4c0f-8fda-594efc81948c" providerId="ADAL" clId="{86416A98-A172-40B2-87DE-08DB3ACD8DEE}" dt="2025-07-18T15:47:20.951" v="2430" actId="478"/>
        <pc:sldMkLst>
          <pc:docMk/>
          <pc:sldMk cId="914714346" sldId="764"/>
        </pc:sldMkLst>
      </pc:sldChg>
      <pc:sldChg chg="del">
        <pc:chgData name="Bhuvanesh" userId="4650cd39-8dbb-4c0f-8fda-594efc81948c" providerId="ADAL" clId="{86416A98-A172-40B2-87DE-08DB3ACD8DEE}" dt="2025-07-18T13:28:20.921" v="1116" actId="47"/>
        <pc:sldMkLst>
          <pc:docMk/>
          <pc:sldMk cId="2331326733" sldId="765"/>
        </pc:sldMkLst>
      </pc:sldChg>
      <pc:sldChg chg="addSp delSp modSp mod">
        <pc:chgData name="Bhuvanesh" userId="4650cd39-8dbb-4c0f-8fda-594efc81948c" providerId="ADAL" clId="{86416A98-A172-40B2-87DE-08DB3ACD8DEE}" dt="2025-07-22T08:27:35.429" v="3915" actId="20577"/>
        <pc:sldMkLst>
          <pc:docMk/>
          <pc:sldMk cId="2175218754" sldId="768"/>
        </pc:sldMkLst>
      </pc:sldChg>
      <pc:sldChg chg="addSp delSp modSp mod ord">
        <pc:chgData name="Bhuvanesh" userId="4650cd39-8dbb-4c0f-8fda-594efc81948c" providerId="ADAL" clId="{86416A98-A172-40B2-87DE-08DB3ACD8DEE}" dt="2025-07-22T08:27:38.289" v="3917" actId="20577"/>
        <pc:sldMkLst>
          <pc:docMk/>
          <pc:sldMk cId="3090156471" sldId="769"/>
        </pc:sldMkLst>
      </pc:sldChg>
      <pc:sldChg chg="addSp delSp modSp mod ord">
        <pc:chgData name="Bhuvanesh" userId="4650cd39-8dbb-4c0f-8fda-594efc81948c" providerId="ADAL" clId="{86416A98-A172-40B2-87DE-08DB3ACD8DEE}" dt="2025-07-25T08:21:20.368" v="4345"/>
        <pc:sldMkLst>
          <pc:docMk/>
          <pc:sldMk cId="1086823227" sldId="770"/>
        </pc:sldMkLst>
      </pc:sldChg>
      <pc:sldChg chg="del">
        <pc:chgData name="Bhuvanesh" userId="4650cd39-8dbb-4c0f-8fda-594efc81948c" providerId="ADAL" clId="{86416A98-A172-40B2-87DE-08DB3ACD8DEE}" dt="2025-07-18T13:27:21.509" v="1104" actId="47"/>
        <pc:sldMkLst>
          <pc:docMk/>
          <pc:sldMk cId="2542349088" sldId="771"/>
        </pc:sldMkLst>
      </pc:sldChg>
      <pc:sldChg chg="del">
        <pc:chgData name="Bhuvanesh" userId="4650cd39-8dbb-4c0f-8fda-594efc81948c" providerId="ADAL" clId="{86416A98-A172-40B2-87DE-08DB3ACD8DEE}" dt="2025-07-18T12:56:16.782" v="875" actId="47"/>
        <pc:sldMkLst>
          <pc:docMk/>
          <pc:sldMk cId="3480736341" sldId="772"/>
        </pc:sldMkLst>
      </pc:sldChg>
      <pc:sldChg chg="del">
        <pc:chgData name="Bhuvanesh" userId="4650cd39-8dbb-4c0f-8fda-594efc81948c" providerId="ADAL" clId="{86416A98-A172-40B2-87DE-08DB3ACD8DEE}" dt="2025-07-18T13:25:01.060" v="1070" actId="47"/>
        <pc:sldMkLst>
          <pc:docMk/>
          <pc:sldMk cId="1788395174" sldId="773"/>
        </pc:sldMkLst>
      </pc:sldChg>
      <pc:sldChg chg="del">
        <pc:chgData name="Bhuvanesh" userId="4650cd39-8dbb-4c0f-8fda-594efc81948c" providerId="ADAL" clId="{86416A98-A172-40B2-87DE-08DB3ACD8DEE}" dt="2025-07-18T13:21:24.194" v="1033" actId="47"/>
        <pc:sldMkLst>
          <pc:docMk/>
          <pc:sldMk cId="1752827311" sldId="774"/>
        </pc:sldMkLst>
      </pc:sldChg>
      <pc:sldChg chg="del">
        <pc:chgData name="Bhuvanesh" userId="4650cd39-8dbb-4c0f-8fda-594efc81948c" providerId="ADAL" clId="{86416A98-A172-40B2-87DE-08DB3ACD8DEE}" dt="2025-07-18T13:17:55.161" v="1012" actId="47"/>
        <pc:sldMkLst>
          <pc:docMk/>
          <pc:sldMk cId="1795867783" sldId="775"/>
        </pc:sldMkLst>
      </pc:sldChg>
      <pc:sldChg chg="del">
        <pc:chgData name="Bhuvanesh" userId="4650cd39-8dbb-4c0f-8fda-594efc81948c" providerId="ADAL" clId="{86416A98-A172-40B2-87DE-08DB3ACD8DEE}" dt="2025-07-18T13:19:39.370" v="1015" actId="47"/>
        <pc:sldMkLst>
          <pc:docMk/>
          <pc:sldMk cId="52699397" sldId="776"/>
        </pc:sldMkLst>
      </pc:sldChg>
      <pc:sldChg chg="del">
        <pc:chgData name="Bhuvanesh" userId="4650cd39-8dbb-4c0f-8fda-594efc81948c" providerId="ADAL" clId="{86416A98-A172-40B2-87DE-08DB3ACD8DEE}" dt="2025-07-18T13:27:13.268" v="1095" actId="47"/>
        <pc:sldMkLst>
          <pc:docMk/>
          <pc:sldMk cId="1276527200" sldId="777"/>
        </pc:sldMkLst>
      </pc:sldChg>
      <pc:sldChg chg="del">
        <pc:chgData name="Bhuvanesh" userId="4650cd39-8dbb-4c0f-8fda-594efc81948c" providerId="ADAL" clId="{86416A98-A172-40B2-87DE-08DB3ACD8DEE}" dt="2025-07-18T13:27:25.787" v="1108" actId="47"/>
        <pc:sldMkLst>
          <pc:docMk/>
          <pc:sldMk cId="2605367613" sldId="778"/>
        </pc:sldMkLst>
      </pc:sldChg>
      <pc:sldChg chg="addSp delSp modSp mod">
        <pc:chgData name="Bhuvanesh" userId="4650cd39-8dbb-4c0f-8fda-594efc81948c" providerId="ADAL" clId="{86416A98-A172-40B2-87DE-08DB3ACD8DEE}" dt="2025-07-25T08:21:26.395" v="4346"/>
        <pc:sldMkLst>
          <pc:docMk/>
          <pc:sldMk cId="3200711631" sldId="779"/>
        </pc:sldMkLst>
      </pc:sldChg>
      <pc:sldChg chg="del">
        <pc:chgData name="Bhuvanesh" userId="4650cd39-8dbb-4c0f-8fda-594efc81948c" providerId="ADAL" clId="{86416A98-A172-40B2-87DE-08DB3ACD8DEE}" dt="2025-07-18T13:27:15.778" v="1099" actId="47"/>
        <pc:sldMkLst>
          <pc:docMk/>
          <pc:sldMk cId="3657806314" sldId="780"/>
        </pc:sldMkLst>
      </pc:sldChg>
      <pc:sldChg chg="addSp delSp modSp mod">
        <pc:chgData name="Bhuvanesh" userId="4650cd39-8dbb-4c0f-8fda-594efc81948c" providerId="ADAL" clId="{86416A98-A172-40B2-87DE-08DB3ACD8DEE}" dt="2025-07-25T08:21:15.067" v="4344"/>
        <pc:sldMkLst>
          <pc:docMk/>
          <pc:sldMk cId="4256609253" sldId="781"/>
        </pc:sldMkLst>
      </pc:sldChg>
      <pc:sldChg chg="add del">
        <pc:chgData name="Bhuvanesh" userId="4650cd39-8dbb-4c0f-8fda-594efc81948c" providerId="ADAL" clId="{86416A98-A172-40B2-87DE-08DB3ACD8DEE}" dt="2025-07-18T13:28:18.843" v="1115" actId="47"/>
        <pc:sldMkLst>
          <pc:docMk/>
          <pc:sldMk cId="3641866084" sldId="782"/>
        </pc:sldMkLst>
      </pc:sldChg>
      <pc:sldChg chg="addSp delSp modSp mod">
        <pc:chgData name="Bhuvanesh" userId="4650cd39-8dbb-4c0f-8fda-594efc81948c" providerId="ADAL" clId="{86416A98-A172-40B2-87DE-08DB3ACD8DEE}" dt="2025-07-22T08:06:33.984" v="3828" actId="20577"/>
        <pc:sldMkLst>
          <pc:docMk/>
          <pc:sldMk cId="3388402331" sldId="783"/>
        </pc:sldMkLst>
      </pc:sldChg>
      <pc:sldChg chg="del ord">
        <pc:chgData name="Bhuvanesh" userId="4650cd39-8dbb-4c0f-8fda-594efc81948c" providerId="ADAL" clId="{86416A98-A172-40B2-87DE-08DB3ACD8DEE}" dt="2025-07-18T12:23:28.680" v="643" actId="47"/>
        <pc:sldMkLst>
          <pc:docMk/>
          <pc:sldMk cId="4174853062" sldId="784"/>
        </pc:sldMkLst>
      </pc:sldChg>
      <pc:sldChg chg="del">
        <pc:chgData name="Bhuvanesh" userId="4650cd39-8dbb-4c0f-8fda-594efc81948c" providerId="ADAL" clId="{86416A98-A172-40B2-87DE-08DB3ACD8DEE}" dt="2025-07-18T13:27:21.040" v="1103" actId="47"/>
        <pc:sldMkLst>
          <pc:docMk/>
          <pc:sldMk cId="4032674596" sldId="785"/>
        </pc:sldMkLst>
      </pc:sldChg>
      <pc:sldChg chg="addSp delSp modSp mod">
        <pc:chgData name="Bhuvanesh" userId="4650cd39-8dbb-4c0f-8fda-594efc81948c" providerId="ADAL" clId="{86416A98-A172-40B2-87DE-08DB3ACD8DEE}" dt="2025-07-22T07:05:27.751" v="3740" actId="20577"/>
        <pc:sldMkLst>
          <pc:docMk/>
          <pc:sldMk cId="2480407772" sldId="786"/>
        </pc:sldMkLst>
      </pc:sldChg>
      <pc:sldChg chg="addSp delSp modSp mod ord">
        <pc:chgData name="Bhuvanesh" userId="4650cd39-8dbb-4c0f-8fda-594efc81948c" providerId="ADAL" clId="{86416A98-A172-40B2-87DE-08DB3ACD8DEE}" dt="2025-07-22T08:06:37.041" v="3830" actId="20577"/>
        <pc:sldMkLst>
          <pc:docMk/>
          <pc:sldMk cId="1011988705" sldId="787"/>
        </pc:sldMkLst>
      </pc:sldChg>
      <pc:sldChg chg="delSp del mod">
        <pc:chgData name="Bhuvanesh" userId="4650cd39-8dbb-4c0f-8fda-594efc81948c" providerId="ADAL" clId="{86416A98-A172-40B2-87DE-08DB3ACD8DEE}" dt="2025-07-18T12:32:21.222" v="778" actId="47"/>
        <pc:sldMkLst>
          <pc:docMk/>
          <pc:sldMk cId="3966456631" sldId="788"/>
        </pc:sldMkLst>
      </pc:sldChg>
      <pc:sldChg chg="delSp del mod ord">
        <pc:chgData name="Bhuvanesh" userId="4650cd39-8dbb-4c0f-8fda-594efc81948c" providerId="ADAL" clId="{86416A98-A172-40B2-87DE-08DB3ACD8DEE}" dt="2025-07-18T12:26:19.371" v="683" actId="47"/>
        <pc:sldMkLst>
          <pc:docMk/>
          <pc:sldMk cId="4060059730" sldId="789"/>
        </pc:sldMkLst>
      </pc:sldChg>
      <pc:sldChg chg="del">
        <pc:chgData name="Bhuvanesh" userId="4650cd39-8dbb-4c0f-8fda-594efc81948c" providerId="ADAL" clId="{86416A98-A172-40B2-87DE-08DB3ACD8DEE}" dt="2025-07-18T13:25:02.330" v="1072" actId="47"/>
        <pc:sldMkLst>
          <pc:docMk/>
          <pc:sldMk cId="3621762517" sldId="790"/>
        </pc:sldMkLst>
      </pc:sldChg>
      <pc:sldChg chg="del">
        <pc:chgData name="Bhuvanesh" userId="4650cd39-8dbb-4c0f-8fda-594efc81948c" providerId="ADAL" clId="{86416A98-A172-40B2-87DE-08DB3ACD8DEE}" dt="2025-07-18T13:21:24.194" v="1033" actId="47"/>
        <pc:sldMkLst>
          <pc:docMk/>
          <pc:sldMk cId="2101642089" sldId="791"/>
        </pc:sldMkLst>
      </pc:sldChg>
      <pc:sldChg chg="del">
        <pc:chgData name="Bhuvanesh" userId="4650cd39-8dbb-4c0f-8fda-594efc81948c" providerId="ADAL" clId="{86416A98-A172-40B2-87DE-08DB3ACD8DEE}" dt="2025-07-18T13:17:55.161" v="1012" actId="47"/>
        <pc:sldMkLst>
          <pc:docMk/>
          <pc:sldMk cId="1125579829" sldId="792"/>
        </pc:sldMkLst>
      </pc:sldChg>
      <pc:sldChg chg="del">
        <pc:chgData name="Bhuvanesh" userId="4650cd39-8dbb-4c0f-8fda-594efc81948c" providerId="ADAL" clId="{86416A98-A172-40B2-87DE-08DB3ACD8DEE}" dt="2025-07-18T12:56:16.782" v="875" actId="47"/>
        <pc:sldMkLst>
          <pc:docMk/>
          <pc:sldMk cId="2990092918" sldId="793"/>
        </pc:sldMkLst>
      </pc:sldChg>
      <pc:sldChg chg="del">
        <pc:chgData name="Bhuvanesh" userId="4650cd39-8dbb-4c0f-8fda-594efc81948c" providerId="ADAL" clId="{86416A98-A172-40B2-87DE-08DB3ACD8DEE}" dt="2025-07-18T13:19:39.370" v="1015" actId="47"/>
        <pc:sldMkLst>
          <pc:docMk/>
          <pc:sldMk cId="2552395509" sldId="794"/>
        </pc:sldMkLst>
      </pc:sldChg>
      <pc:sldChg chg="del">
        <pc:chgData name="Bhuvanesh" userId="4650cd39-8dbb-4c0f-8fda-594efc81948c" providerId="ADAL" clId="{86416A98-A172-40B2-87DE-08DB3ACD8DEE}" dt="2025-07-18T13:27:13.634" v="1096" actId="47"/>
        <pc:sldMkLst>
          <pc:docMk/>
          <pc:sldMk cId="1920335870" sldId="795"/>
        </pc:sldMkLst>
      </pc:sldChg>
      <pc:sldChg chg="del">
        <pc:chgData name="Bhuvanesh" userId="4650cd39-8dbb-4c0f-8fda-594efc81948c" providerId="ADAL" clId="{86416A98-A172-40B2-87DE-08DB3ACD8DEE}" dt="2025-07-18T13:27:16.266" v="1100" actId="47"/>
        <pc:sldMkLst>
          <pc:docMk/>
          <pc:sldMk cId="2694733952" sldId="796"/>
        </pc:sldMkLst>
      </pc:sldChg>
      <pc:sldChg chg="del">
        <pc:chgData name="Bhuvanesh" userId="4650cd39-8dbb-4c0f-8fda-594efc81948c" providerId="ADAL" clId="{86416A98-A172-40B2-87DE-08DB3ACD8DEE}" dt="2025-07-18T13:27:22.068" v="1105" actId="47"/>
        <pc:sldMkLst>
          <pc:docMk/>
          <pc:sldMk cId="840951469" sldId="797"/>
        </pc:sldMkLst>
      </pc:sldChg>
      <pc:sldChg chg="del">
        <pc:chgData name="Bhuvanesh" userId="4650cd39-8dbb-4c0f-8fda-594efc81948c" providerId="ADAL" clId="{86416A98-A172-40B2-87DE-08DB3ACD8DEE}" dt="2025-07-18T13:27:26.387" v="1109" actId="47"/>
        <pc:sldMkLst>
          <pc:docMk/>
          <pc:sldMk cId="338854134" sldId="798"/>
        </pc:sldMkLst>
      </pc:sldChg>
      <pc:sldChg chg="del">
        <pc:chgData name="Bhuvanesh" userId="4650cd39-8dbb-4c0f-8fda-594efc81948c" providerId="ADAL" clId="{86416A98-A172-40B2-87DE-08DB3ACD8DEE}" dt="2025-07-18T13:28:21.837" v="1117" actId="47"/>
        <pc:sldMkLst>
          <pc:docMk/>
          <pc:sldMk cId="856272388" sldId="799"/>
        </pc:sldMkLst>
      </pc:sldChg>
      <pc:sldChg chg="addSp delSp modSp mod">
        <pc:chgData name="Bhuvanesh" userId="4650cd39-8dbb-4c0f-8fda-594efc81948c" providerId="ADAL" clId="{86416A98-A172-40B2-87DE-08DB3ACD8DEE}" dt="2025-07-31T04:50:16.648" v="4418"/>
        <pc:sldMkLst>
          <pc:docMk/>
          <pc:sldMk cId="2698671934" sldId="800"/>
        </pc:sldMkLst>
      </pc:sldChg>
      <pc:sldChg chg="addSp delSp modSp add mod">
        <pc:chgData name="Bhuvanesh" userId="4650cd39-8dbb-4c0f-8fda-594efc81948c" providerId="ADAL" clId="{86416A98-A172-40B2-87DE-08DB3ACD8DEE}" dt="2025-07-22T07:05:41.130" v="3748" actId="20577"/>
        <pc:sldMkLst>
          <pc:docMk/>
          <pc:sldMk cId="592139811" sldId="801"/>
        </pc:sldMkLst>
      </pc:sldChg>
      <pc:sldChg chg="addSp delSp modSp add mod">
        <pc:chgData name="Bhuvanesh" userId="4650cd39-8dbb-4c0f-8fda-594efc81948c" providerId="ADAL" clId="{86416A98-A172-40B2-87DE-08DB3ACD8DEE}" dt="2025-07-22T08:10:43.801" v="3875" actId="20577"/>
        <pc:sldMkLst>
          <pc:docMk/>
          <pc:sldMk cId="3691247204" sldId="802"/>
        </pc:sldMkLst>
      </pc:sldChg>
      <pc:sldChg chg="addSp delSp modSp add mod">
        <pc:chgData name="Bhuvanesh" userId="4650cd39-8dbb-4c0f-8fda-594efc81948c" providerId="ADAL" clId="{86416A98-A172-40B2-87DE-08DB3ACD8DEE}" dt="2025-07-22T08:11:16.050" v="3893" actId="20577"/>
        <pc:sldMkLst>
          <pc:docMk/>
          <pc:sldMk cId="1298088971" sldId="803"/>
        </pc:sldMkLst>
      </pc:sldChg>
      <pc:sldChg chg="addSp delSp modSp add mod">
        <pc:chgData name="Bhuvanesh" userId="4650cd39-8dbb-4c0f-8fda-594efc81948c" providerId="ADAL" clId="{86416A98-A172-40B2-87DE-08DB3ACD8DEE}" dt="2025-07-22T08:27:51.794" v="3925" actId="20577"/>
        <pc:sldMkLst>
          <pc:docMk/>
          <pc:sldMk cId="2391651570" sldId="804"/>
        </pc:sldMkLst>
      </pc:sldChg>
      <pc:sldChg chg="addSp delSp modSp add mod">
        <pc:chgData name="Bhuvanesh" userId="4650cd39-8dbb-4c0f-8fda-594efc81948c" providerId="ADAL" clId="{86416A98-A172-40B2-87DE-08DB3ACD8DEE}" dt="2025-07-18T15:48:11.829" v="2451"/>
        <pc:sldMkLst>
          <pc:docMk/>
          <pc:sldMk cId="2397559080" sldId="805"/>
        </pc:sldMkLst>
      </pc:sldChg>
      <pc:sldChg chg="addSp delSp modSp add mod">
        <pc:chgData name="Bhuvanesh" userId="4650cd39-8dbb-4c0f-8fda-594efc81948c" providerId="ADAL" clId="{86416A98-A172-40B2-87DE-08DB3ACD8DEE}" dt="2025-07-21T07:06:21.658" v="3024" actId="14100"/>
        <pc:sldMkLst>
          <pc:docMk/>
          <pc:sldMk cId="1643410853" sldId="806"/>
        </pc:sldMkLst>
      </pc:sldChg>
      <pc:sldChg chg="addSp delSp modSp add mod modNotesTx">
        <pc:chgData name="Bhuvanesh" userId="4650cd39-8dbb-4c0f-8fda-594efc81948c" providerId="ADAL" clId="{86416A98-A172-40B2-87DE-08DB3ACD8DEE}" dt="2025-07-25T08:21:31.666" v="4347"/>
        <pc:sldMkLst>
          <pc:docMk/>
          <pc:sldMk cId="2829220771" sldId="807"/>
        </pc:sldMkLst>
      </pc:sldChg>
      <pc:sldChg chg="addSp delSp modSp add mod">
        <pc:chgData name="Bhuvanesh" userId="4650cd39-8dbb-4c0f-8fda-594efc81948c" providerId="ADAL" clId="{86416A98-A172-40B2-87DE-08DB3ACD8DEE}" dt="2025-07-21T08:57:38.726" v="3481" actId="20577"/>
        <pc:sldMkLst>
          <pc:docMk/>
          <pc:sldMk cId="411318900" sldId="808"/>
        </pc:sldMkLst>
      </pc:sldChg>
      <pc:sldChg chg="addSp delSp modSp add mod modNotesTx">
        <pc:chgData name="Bhuvanesh" userId="4650cd39-8dbb-4c0f-8fda-594efc81948c" providerId="ADAL" clId="{86416A98-A172-40B2-87DE-08DB3ACD8DEE}" dt="2025-07-22T09:42:55.747" v="4036" actId="313"/>
        <pc:sldMkLst>
          <pc:docMk/>
          <pc:sldMk cId="1532804066" sldId="809"/>
        </pc:sldMkLst>
      </pc:sldChg>
      <pc:sldChg chg="addSp delSp modSp add mod">
        <pc:chgData name="Bhuvanesh" userId="4650cd39-8dbb-4c0f-8fda-594efc81948c" providerId="ADAL" clId="{86416A98-A172-40B2-87DE-08DB3ACD8DEE}" dt="2025-07-21T07:14:53.272" v="3052" actId="14100"/>
        <pc:sldMkLst>
          <pc:docMk/>
          <pc:sldMk cId="1099836058" sldId="810"/>
        </pc:sldMkLst>
      </pc:sldChg>
      <pc:sldChg chg="addSp delSp modSp add mod">
        <pc:chgData name="Bhuvanesh" userId="4650cd39-8dbb-4c0f-8fda-594efc81948c" providerId="ADAL" clId="{86416A98-A172-40B2-87DE-08DB3ACD8DEE}" dt="2025-07-25T08:21:36.312" v="4348"/>
        <pc:sldMkLst>
          <pc:docMk/>
          <pc:sldMk cId="1062626043" sldId="811"/>
        </pc:sldMkLst>
      </pc:sldChg>
      <pc:sldChg chg="addSp delSp modSp add mod">
        <pc:chgData name="Bhuvanesh" userId="4650cd39-8dbb-4c0f-8fda-594efc81948c" providerId="ADAL" clId="{86416A98-A172-40B2-87DE-08DB3ACD8DEE}" dt="2025-07-21T08:58:29.124" v="3487" actId="20577"/>
        <pc:sldMkLst>
          <pc:docMk/>
          <pc:sldMk cId="3241509089" sldId="812"/>
        </pc:sldMkLst>
      </pc:sldChg>
      <pc:sldChg chg="addSp delSp modSp add mod">
        <pc:chgData name="Bhuvanesh" userId="4650cd39-8dbb-4c0f-8fda-594efc81948c" providerId="ADAL" clId="{86416A98-A172-40B2-87DE-08DB3ACD8DEE}" dt="2025-07-18T15:48:46.542" v="2465"/>
        <pc:sldMkLst>
          <pc:docMk/>
          <pc:sldMk cId="3562815210" sldId="813"/>
        </pc:sldMkLst>
      </pc:sldChg>
      <pc:sldChg chg="addSp delSp modSp add mod">
        <pc:chgData name="Bhuvanesh" userId="4650cd39-8dbb-4c0f-8fda-594efc81948c" providerId="ADAL" clId="{86416A98-A172-40B2-87DE-08DB3ACD8DEE}" dt="2025-07-21T07:13:02.115" v="3051" actId="14100"/>
        <pc:sldMkLst>
          <pc:docMk/>
          <pc:sldMk cId="3048875307" sldId="814"/>
        </pc:sldMkLst>
      </pc:sldChg>
      <pc:sldChg chg="addSp delSp modSp add mod">
        <pc:chgData name="Bhuvanesh" userId="4650cd39-8dbb-4c0f-8fda-594efc81948c" providerId="ADAL" clId="{86416A98-A172-40B2-87DE-08DB3ACD8DEE}" dt="2025-07-25T08:21:42.043" v="4349"/>
        <pc:sldMkLst>
          <pc:docMk/>
          <pc:sldMk cId="4239775744" sldId="815"/>
        </pc:sldMkLst>
      </pc:sldChg>
      <pc:sldChg chg="addSp delSp modSp add mod">
        <pc:chgData name="Bhuvanesh" userId="4650cd39-8dbb-4c0f-8fda-594efc81948c" providerId="ADAL" clId="{86416A98-A172-40B2-87DE-08DB3ACD8DEE}" dt="2025-07-21T09:00:10.264" v="3497" actId="113"/>
        <pc:sldMkLst>
          <pc:docMk/>
          <pc:sldMk cId="1033413109" sldId="816"/>
        </pc:sldMkLst>
      </pc:sldChg>
      <pc:sldChg chg="addSp delSp modSp add del mod">
        <pc:chgData name="Bhuvanesh" userId="4650cd39-8dbb-4c0f-8fda-594efc81948c" providerId="ADAL" clId="{86416A98-A172-40B2-87DE-08DB3ACD8DEE}" dt="2025-07-22T06:38:15.982" v="3608" actId="2696"/>
        <pc:sldMkLst>
          <pc:docMk/>
          <pc:sldMk cId="2027037237" sldId="817"/>
        </pc:sldMkLst>
      </pc:sldChg>
      <pc:sldChg chg="modSp add mod">
        <pc:chgData name="Bhuvanesh" userId="4650cd39-8dbb-4c0f-8fda-594efc81948c" providerId="ADAL" clId="{86416A98-A172-40B2-87DE-08DB3ACD8DEE}" dt="2025-07-22T06:38:26.025" v="3611" actId="20577"/>
        <pc:sldMkLst>
          <pc:docMk/>
          <pc:sldMk cId="3446511013" sldId="817"/>
        </pc:sldMkLst>
      </pc:sldChg>
      <pc:sldChg chg="modSp add mod">
        <pc:chgData name="Bhuvanesh" userId="4650cd39-8dbb-4c0f-8fda-594efc81948c" providerId="ADAL" clId="{86416A98-A172-40B2-87DE-08DB3ACD8DEE}" dt="2025-07-22T06:38:30.507" v="3613" actId="20577"/>
        <pc:sldMkLst>
          <pc:docMk/>
          <pc:sldMk cId="1676465555" sldId="818"/>
        </pc:sldMkLst>
      </pc:sldChg>
      <pc:sldChg chg="addSp delSp modSp add del mod">
        <pc:chgData name="Bhuvanesh" userId="4650cd39-8dbb-4c0f-8fda-594efc81948c" providerId="ADAL" clId="{86416A98-A172-40B2-87DE-08DB3ACD8DEE}" dt="2025-07-22T06:38:15.982" v="3608" actId="2696"/>
        <pc:sldMkLst>
          <pc:docMk/>
          <pc:sldMk cId="4111957908" sldId="818"/>
        </pc:sldMkLst>
      </pc:sldChg>
      <pc:sldChg chg="modSp add mod">
        <pc:chgData name="Bhuvanesh" userId="4650cd39-8dbb-4c0f-8fda-594efc81948c" providerId="ADAL" clId="{86416A98-A172-40B2-87DE-08DB3ACD8DEE}" dt="2025-07-25T08:21:52.605" v="4351"/>
        <pc:sldMkLst>
          <pc:docMk/>
          <pc:sldMk cId="1034454471" sldId="819"/>
        </pc:sldMkLst>
      </pc:sldChg>
      <pc:sldChg chg="addSp delSp modSp add del mod">
        <pc:chgData name="Bhuvanesh" userId="4650cd39-8dbb-4c0f-8fda-594efc81948c" providerId="ADAL" clId="{86416A98-A172-40B2-87DE-08DB3ACD8DEE}" dt="2025-07-22T06:38:15.982" v="3608" actId="2696"/>
        <pc:sldMkLst>
          <pc:docMk/>
          <pc:sldMk cId="1953456934" sldId="819"/>
        </pc:sldMkLst>
      </pc:sldChg>
      <pc:sldChg chg="modSp add mod">
        <pc:chgData name="Bhuvanesh" userId="4650cd39-8dbb-4c0f-8fda-594efc81948c" providerId="ADAL" clId="{86416A98-A172-40B2-87DE-08DB3ACD8DEE}" dt="2025-07-22T06:38:39.083" v="3619" actId="20577"/>
        <pc:sldMkLst>
          <pc:docMk/>
          <pc:sldMk cId="583669458" sldId="820"/>
        </pc:sldMkLst>
      </pc:sldChg>
      <pc:sldChg chg="addSp delSp modSp add del mod">
        <pc:chgData name="Bhuvanesh" userId="4650cd39-8dbb-4c0f-8fda-594efc81948c" providerId="ADAL" clId="{86416A98-A172-40B2-87DE-08DB3ACD8DEE}" dt="2025-07-22T06:38:15.982" v="3608" actId="2696"/>
        <pc:sldMkLst>
          <pc:docMk/>
          <pc:sldMk cId="2687218314" sldId="820"/>
        </pc:sldMkLst>
      </pc:sldChg>
      <pc:sldChg chg="addSp delSp modSp add mod">
        <pc:chgData name="Bhuvanesh" userId="4650cd39-8dbb-4c0f-8fda-594efc81948c" providerId="ADAL" clId="{86416A98-A172-40B2-87DE-08DB3ACD8DEE}" dt="2025-07-22T06:38:47.594" v="3621" actId="20577"/>
        <pc:sldMkLst>
          <pc:docMk/>
          <pc:sldMk cId="2284997094" sldId="821"/>
        </pc:sldMkLst>
      </pc:sldChg>
      <pc:sldChg chg="addSp delSp modSp add mod">
        <pc:chgData name="Bhuvanesh" userId="4650cd39-8dbb-4c0f-8fda-594efc81948c" providerId="ADAL" clId="{86416A98-A172-40B2-87DE-08DB3ACD8DEE}" dt="2025-07-22T06:38:51.173" v="3623" actId="20577"/>
        <pc:sldMkLst>
          <pc:docMk/>
          <pc:sldMk cId="1664804732" sldId="822"/>
        </pc:sldMkLst>
      </pc:sldChg>
      <pc:sldChg chg="addSp delSp modSp add mod">
        <pc:chgData name="Bhuvanesh" userId="4650cd39-8dbb-4c0f-8fda-594efc81948c" providerId="ADAL" clId="{86416A98-A172-40B2-87DE-08DB3ACD8DEE}" dt="2025-07-25T08:21:46.812" v="4350"/>
        <pc:sldMkLst>
          <pc:docMk/>
          <pc:sldMk cId="3290775149" sldId="823"/>
        </pc:sldMkLst>
      </pc:sldChg>
      <pc:sldChg chg="addSp delSp modSp add mod">
        <pc:chgData name="Bhuvanesh" userId="4650cd39-8dbb-4c0f-8fda-594efc81948c" providerId="ADAL" clId="{86416A98-A172-40B2-87DE-08DB3ACD8DEE}" dt="2025-07-22T06:38:58.219" v="3627" actId="20577"/>
        <pc:sldMkLst>
          <pc:docMk/>
          <pc:sldMk cId="3629569916" sldId="824"/>
        </pc:sldMkLst>
      </pc:sldChg>
      <pc:sldChg chg="addSp delSp modSp add mod">
        <pc:chgData name="Bhuvanesh" userId="4650cd39-8dbb-4c0f-8fda-594efc81948c" providerId="ADAL" clId="{86416A98-A172-40B2-87DE-08DB3ACD8DEE}" dt="2025-07-18T15:49:36.745" v="2484"/>
        <pc:sldMkLst>
          <pc:docMk/>
          <pc:sldMk cId="1749407557" sldId="825"/>
        </pc:sldMkLst>
      </pc:sldChg>
      <pc:sldChg chg="addSp delSp modSp add mod">
        <pc:chgData name="Bhuvanesh" userId="4650cd39-8dbb-4c0f-8fda-594efc81948c" providerId="ADAL" clId="{86416A98-A172-40B2-87DE-08DB3ACD8DEE}" dt="2025-07-21T07:25:40.334" v="3114" actId="14100"/>
        <pc:sldMkLst>
          <pc:docMk/>
          <pc:sldMk cId="742182380" sldId="826"/>
        </pc:sldMkLst>
      </pc:sldChg>
      <pc:sldChg chg="addSp delSp modSp add mod">
        <pc:chgData name="Bhuvanesh" userId="4650cd39-8dbb-4c0f-8fda-594efc81948c" providerId="ADAL" clId="{86416A98-A172-40B2-87DE-08DB3ACD8DEE}" dt="2025-07-25T08:21:59.274" v="4352"/>
        <pc:sldMkLst>
          <pc:docMk/>
          <pc:sldMk cId="2657697911" sldId="827"/>
        </pc:sldMkLst>
      </pc:sldChg>
      <pc:sldChg chg="addSp delSp modSp add mod">
        <pc:chgData name="Bhuvanesh" userId="4650cd39-8dbb-4c0f-8fda-594efc81948c" providerId="ADAL" clId="{86416A98-A172-40B2-87DE-08DB3ACD8DEE}" dt="2025-07-22T09:48:10.563" v="4053" actId="20577"/>
        <pc:sldMkLst>
          <pc:docMk/>
          <pc:sldMk cId="3510297617" sldId="828"/>
        </pc:sldMkLst>
      </pc:sldChg>
      <pc:sldChg chg="addSp delSp modSp add del mod modShow">
        <pc:chgData name="Bhuvanesh" userId="4650cd39-8dbb-4c0f-8fda-594efc81948c" providerId="ADAL" clId="{86416A98-A172-40B2-87DE-08DB3ACD8DEE}" dt="2025-07-22T06:40:42.717" v="3645" actId="47"/>
        <pc:sldMkLst>
          <pc:docMk/>
          <pc:sldMk cId="3249561196" sldId="829"/>
        </pc:sldMkLst>
      </pc:sldChg>
      <pc:sldChg chg="addSp delSp modSp add del mod modShow">
        <pc:chgData name="Bhuvanesh" userId="4650cd39-8dbb-4c0f-8fda-594efc81948c" providerId="ADAL" clId="{86416A98-A172-40B2-87DE-08DB3ACD8DEE}" dt="2025-07-22T06:40:42.717" v="3645" actId="47"/>
        <pc:sldMkLst>
          <pc:docMk/>
          <pc:sldMk cId="1280561266" sldId="830"/>
        </pc:sldMkLst>
      </pc:sldChg>
      <pc:sldChg chg="addSp delSp modSp add del mod modShow">
        <pc:chgData name="Bhuvanesh" userId="4650cd39-8dbb-4c0f-8fda-594efc81948c" providerId="ADAL" clId="{86416A98-A172-40B2-87DE-08DB3ACD8DEE}" dt="2025-07-22T06:40:42.717" v="3645" actId="47"/>
        <pc:sldMkLst>
          <pc:docMk/>
          <pc:sldMk cId="1558153626" sldId="831"/>
        </pc:sldMkLst>
      </pc:sldChg>
      <pc:sldChg chg="addSp delSp modSp add del mod modShow">
        <pc:chgData name="Bhuvanesh" userId="4650cd39-8dbb-4c0f-8fda-594efc81948c" providerId="ADAL" clId="{86416A98-A172-40B2-87DE-08DB3ACD8DEE}" dt="2025-07-22T06:40:42.717" v="3645" actId="47"/>
        <pc:sldMkLst>
          <pc:docMk/>
          <pc:sldMk cId="819257769" sldId="832"/>
        </pc:sldMkLst>
      </pc:sldChg>
      <pc:sldChg chg="addSp delSp modSp add mod">
        <pc:chgData name="Bhuvanesh" userId="4650cd39-8dbb-4c0f-8fda-594efc81948c" providerId="ADAL" clId="{86416A98-A172-40B2-87DE-08DB3ACD8DEE}" dt="2025-07-22T06:39:38.828" v="3630" actId="20577"/>
        <pc:sldMkLst>
          <pc:docMk/>
          <pc:sldMk cId="2521402625" sldId="833"/>
        </pc:sldMkLst>
      </pc:sldChg>
      <pc:sldChg chg="addSp delSp modSp add mod">
        <pc:chgData name="Bhuvanesh" userId="4650cd39-8dbb-4c0f-8fda-594efc81948c" providerId="ADAL" clId="{86416A98-A172-40B2-87DE-08DB3ACD8DEE}" dt="2025-07-22T06:39:42.897" v="3632" actId="20577"/>
        <pc:sldMkLst>
          <pc:docMk/>
          <pc:sldMk cId="55280330" sldId="834"/>
        </pc:sldMkLst>
      </pc:sldChg>
      <pc:sldChg chg="addSp delSp modSp add mod">
        <pc:chgData name="Bhuvanesh" userId="4650cd39-8dbb-4c0f-8fda-594efc81948c" providerId="ADAL" clId="{86416A98-A172-40B2-87DE-08DB3ACD8DEE}" dt="2025-07-25T08:22:04.427" v="4353"/>
        <pc:sldMkLst>
          <pc:docMk/>
          <pc:sldMk cId="3805894592" sldId="835"/>
        </pc:sldMkLst>
      </pc:sldChg>
      <pc:sldChg chg="addSp delSp modSp add mod">
        <pc:chgData name="Bhuvanesh" userId="4650cd39-8dbb-4c0f-8fda-594efc81948c" providerId="ADAL" clId="{86416A98-A172-40B2-87DE-08DB3ACD8DEE}" dt="2025-07-22T10:16:14.899" v="4109" actId="20577"/>
        <pc:sldMkLst>
          <pc:docMk/>
          <pc:sldMk cId="198815397" sldId="836"/>
        </pc:sldMkLst>
      </pc:sldChg>
      <pc:sldChg chg="addSp delSp modSp add mod">
        <pc:chgData name="Bhuvanesh" userId="4650cd39-8dbb-4c0f-8fda-594efc81948c" providerId="ADAL" clId="{86416A98-A172-40B2-87DE-08DB3ACD8DEE}" dt="2025-07-22T06:40:09.833" v="3638" actId="20577"/>
        <pc:sldMkLst>
          <pc:docMk/>
          <pc:sldMk cId="2545827172" sldId="837"/>
        </pc:sldMkLst>
      </pc:sldChg>
      <pc:sldChg chg="addSp delSp modSp add mod">
        <pc:chgData name="Bhuvanesh" userId="4650cd39-8dbb-4c0f-8fda-594efc81948c" providerId="ADAL" clId="{86416A98-A172-40B2-87DE-08DB3ACD8DEE}" dt="2025-07-22T06:40:12.685" v="3640" actId="20577"/>
        <pc:sldMkLst>
          <pc:docMk/>
          <pc:sldMk cId="1097561523" sldId="838"/>
        </pc:sldMkLst>
      </pc:sldChg>
      <pc:sldChg chg="addSp delSp modSp add mod">
        <pc:chgData name="Bhuvanesh" userId="4650cd39-8dbb-4c0f-8fda-594efc81948c" providerId="ADAL" clId="{86416A98-A172-40B2-87DE-08DB3ACD8DEE}" dt="2025-07-25T08:22:10.441" v="4354"/>
        <pc:sldMkLst>
          <pc:docMk/>
          <pc:sldMk cId="1619220317" sldId="839"/>
        </pc:sldMkLst>
      </pc:sldChg>
      <pc:sldChg chg="addSp delSp modSp add mod">
        <pc:chgData name="Bhuvanesh" userId="4650cd39-8dbb-4c0f-8fda-594efc81948c" providerId="ADAL" clId="{86416A98-A172-40B2-87DE-08DB3ACD8DEE}" dt="2025-07-22T10:16:28.977" v="4111" actId="1076"/>
        <pc:sldMkLst>
          <pc:docMk/>
          <pc:sldMk cId="3495577049" sldId="840"/>
        </pc:sldMkLst>
      </pc:sldChg>
      <pc:sldChg chg="addSp delSp modSp add mod">
        <pc:chgData name="Bhuvanesh" userId="4650cd39-8dbb-4c0f-8fda-594efc81948c" providerId="ADAL" clId="{86416A98-A172-40B2-87DE-08DB3ACD8DEE}" dt="2025-07-31T04:50:06.259" v="4416"/>
        <pc:sldMkLst>
          <pc:docMk/>
          <pc:sldMk cId="4134771887" sldId="841"/>
        </pc:sldMkLst>
      </pc:sldChg>
      <pc:sldChg chg="addSp delSp modSp mod">
        <pc:chgData name="Bhuvanesh" userId="4650cd39-8dbb-4c0f-8fda-594efc81948c" providerId="ADAL" clId="{86416A98-A172-40B2-87DE-08DB3ACD8DEE}" dt="2025-07-22T10:18:30.187" v="4124" actId="1076"/>
        <pc:sldMkLst>
          <pc:docMk/>
          <pc:sldMk cId="3339382147" sldId="842"/>
        </pc:sldMkLst>
      </pc:sldChg>
      <pc:sldChg chg="addSp delSp modSp add mod">
        <pc:chgData name="Bhuvanesh" userId="4650cd39-8dbb-4c0f-8fda-594efc81948c" providerId="ADAL" clId="{86416A98-A172-40B2-87DE-08DB3ACD8DEE}" dt="2025-07-25T08:23:14.436" v="4361"/>
        <pc:sldMkLst>
          <pc:docMk/>
          <pc:sldMk cId="3931229060" sldId="843"/>
        </pc:sldMkLst>
      </pc:sldChg>
      <pc:sldChg chg="addSp delSp modSp add mod setBg delDesignElem">
        <pc:chgData name="Bhuvanesh" userId="4650cd39-8dbb-4c0f-8fda-594efc81948c" providerId="ADAL" clId="{86416A98-A172-40B2-87DE-08DB3ACD8DEE}" dt="2025-07-25T08:23:07.774" v="4360"/>
        <pc:sldMkLst>
          <pc:docMk/>
          <pc:sldMk cId="1632618879" sldId="844"/>
        </pc:sldMkLst>
      </pc:sldChg>
      <pc:sldChg chg="addSp delSp modSp add mod">
        <pc:chgData name="Bhuvanesh" userId="4650cd39-8dbb-4c0f-8fda-594efc81948c" providerId="ADAL" clId="{86416A98-A172-40B2-87DE-08DB3ACD8DEE}" dt="2025-07-25T08:23:02.197" v="4359"/>
        <pc:sldMkLst>
          <pc:docMk/>
          <pc:sldMk cId="170609302" sldId="845"/>
        </pc:sldMkLst>
      </pc:sldChg>
      <pc:sldChg chg="addSp delSp add del setBg delDesignElem">
        <pc:chgData name="Bhuvanesh" userId="4650cd39-8dbb-4c0f-8fda-594efc81948c" providerId="ADAL" clId="{86416A98-A172-40B2-87DE-08DB3ACD8DEE}" dt="2025-07-24T10:20:48.165" v="4315"/>
        <pc:sldMkLst>
          <pc:docMk/>
          <pc:sldMk cId="3499713454" sldId="846"/>
        </pc:sldMkLst>
      </pc:sldChg>
    </pc:docChg>
  </pc:docChgLst>
  <pc:docChgLst>
    <pc:chgData name="Guest User" userId="S::urn:spo:tenantanon#2fe6762b-2c15-4a41-9779-d487e594fbaf::" providerId="AD" clId="Web-{299DAED9-D656-1FE2-FFA8-B9CDFE54A536}"/>
    <pc:docChg chg="modSld">
      <pc:chgData name="Guest User" userId="S::urn:spo:tenantanon#2fe6762b-2c15-4a41-9779-d487e594fbaf::" providerId="AD" clId="Web-{299DAED9-D656-1FE2-FFA8-B9CDFE54A536}" dt="2025-07-08T10:01:21.562" v="123" actId="14100"/>
      <pc:docMkLst>
        <pc:docMk/>
      </pc:docMkLst>
      <pc:sldChg chg="modSp">
        <pc:chgData name="Guest User" userId="S::urn:spo:tenantanon#2fe6762b-2c15-4a41-9779-d487e594fbaf::" providerId="AD" clId="Web-{299DAED9-D656-1FE2-FFA8-B9CDFE54A536}" dt="2025-07-08T09:59:24.208" v="114" actId="1076"/>
        <pc:sldMkLst>
          <pc:docMk/>
          <pc:sldMk cId="66528652" sldId="666"/>
        </pc:sldMkLst>
      </pc:sldChg>
      <pc:sldChg chg="modSp">
        <pc:chgData name="Guest User" userId="S::urn:spo:tenantanon#2fe6762b-2c15-4a41-9779-d487e594fbaf::" providerId="AD" clId="Web-{299DAED9-D656-1FE2-FFA8-B9CDFE54A536}" dt="2025-07-08T09:31:35.866" v="59"/>
        <pc:sldMkLst>
          <pc:docMk/>
          <pc:sldMk cId="3428591970" sldId="709"/>
        </pc:sldMkLst>
      </pc:sldChg>
      <pc:sldChg chg="modSp">
        <pc:chgData name="Guest User" userId="S::urn:spo:tenantanon#2fe6762b-2c15-4a41-9779-d487e594fbaf::" providerId="AD" clId="Web-{299DAED9-D656-1FE2-FFA8-B9CDFE54A536}" dt="2025-07-08T10:01:21.562" v="123" actId="14100"/>
        <pc:sldMkLst>
          <pc:docMk/>
          <pc:sldMk cId="2606321248" sldId="710"/>
        </pc:sldMkLst>
      </pc:sldChg>
      <pc:sldChg chg="modSp">
        <pc:chgData name="Guest User" userId="S::urn:spo:tenantanon#2fe6762b-2c15-4a41-9779-d487e594fbaf::" providerId="AD" clId="Web-{299DAED9-D656-1FE2-FFA8-B9CDFE54A536}" dt="2025-07-08T10:00:20.322" v="117" actId="20577"/>
        <pc:sldMkLst>
          <pc:docMk/>
          <pc:sldMk cId="1756677345" sldId="712"/>
        </pc:sldMkLst>
      </pc:sldChg>
      <pc:sldChg chg="modSp">
        <pc:chgData name="Guest User" userId="S::urn:spo:tenantanon#2fe6762b-2c15-4a41-9779-d487e594fbaf::" providerId="AD" clId="Web-{299DAED9-D656-1FE2-FFA8-B9CDFE54A536}" dt="2025-07-08T09:25:51.213" v="3" actId="14100"/>
        <pc:sldMkLst>
          <pc:docMk/>
          <pc:sldMk cId="2995196123" sldId="733"/>
        </pc:sldMkLst>
      </pc:sldChg>
      <pc:sldChg chg="modSp">
        <pc:chgData name="Guest User" userId="S::urn:spo:tenantanon#2fe6762b-2c15-4a41-9779-d487e594fbaf::" providerId="AD" clId="Web-{299DAED9-D656-1FE2-FFA8-B9CDFE54A536}" dt="2025-07-08T09:59:31.928" v="116" actId="1076"/>
        <pc:sldMkLst>
          <pc:docMk/>
          <pc:sldMk cId="994566322" sldId="750"/>
        </pc:sldMkLst>
      </pc:sldChg>
      <pc:sldChg chg="modSp">
        <pc:chgData name="Guest User" userId="S::urn:spo:tenantanon#2fe6762b-2c15-4a41-9779-d487e594fbaf::" providerId="AD" clId="Web-{299DAED9-D656-1FE2-FFA8-B9CDFE54A536}" dt="2025-07-08T10:00:23.370" v="118" actId="20577"/>
        <pc:sldMkLst>
          <pc:docMk/>
          <pc:sldMk cId="1782899296" sldId="752"/>
        </pc:sldMkLst>
      </pc:sldChg>
      <pc:sldChg chg="modSp">
        <pc:chgData name="Guest User" userId="S::urn:spo:tenantanon#2fe6762b-2c15-4a41-9779-d487e594fbaf::" providerId="AD" clId="Web-{299DAED9-D656-1FE2-FFA8-B9CDFE54A536}" dt="2025-07-08T09:55:31.189" v="103" actId="14100"/>
        <pc:sldMkLst>
          <pc:docMk/>
          <pc:sldMk cId="3441689170" sldId="753"/>
        </pc:sldMkLst>
      </pc:sldChg>
      <pc:sldChg chg="modSp">
        <pc:chgData name="Guest User" userId="S::urn:spo:tenantanon#2fe6762b-2c15-4a41-9779-d487e594fbaf::" providerId="AD" clId="Web-{299DAED9-D656-1FE2-FFA8-B9CDFE54A536}" dt="2025-07-08T09:58:43.002" v="106" actId="1076"/>
        <pc:sldMkLst>
          <pc:docMk/>
          <pc:sldMk cId="1839551934" sldId="755"/>
        </pc:sldMkLst>
      </pc:sldChg>
      <pc:sldChg chg="modSp">
        <pc:chgData name="Guest User" userId="S::urn:spo:tenantanon#2fe6762b-2c15-4a41-9779-d487e594fbaf::" providerId="AD" clId="Web-{299DAED9-D656-1FE2-FFA8-B9CDFE54A536}" dt="2025-07-08T09:57:25.323" v="105" actId="1076"/>
        <pc:sldMkLst>
          <pc:docMk/>
          <pc:sldMk cId="2205782557" sldId="762"/>
        </pc:sldMkLst>
      </pc:sldChg>
      <pc:sldChg chg="modSp">
        <pc:chgData name="Guest User" userId="S::urn:spo:tenantanon#2fe6762b-2c15-4a41-9779-d487e594fbaf::" providerId="AD" clId="Web-{299DAED9-D656-1FE2-FFA8-B9CDFE54A536}" dt="2025-07-08T09:29:30.106" v="7" actId="14100"/>
        <pc:sldMkLst>
          <pc:docMk/>
          <pc:sldMk cId="2202862646" sldId="763"/>
        </pc:sldMkLst>
      </pc:sldChg>
      <pc:sldChg chg="modSp">
        <pc:chgData name="Guest User" userId="S::urn:spo:tenantanon#2fe6762b-2c15-4a41-9779-d487e594fbaf::" providerId="AD" clId="Web-{299DAED9-D656-1FE2-FFA8-B9CDFE54A536}" dt="2025-07-08T09:50:32.899" v="96"/>
        <pc:sldMkLst>
          <pc:docMk/>
          <pc:sldMk cId="914714346" sldId="764"/>
        </pc:sldMkLst>
      </pc:sldChg>
    </pc:docChg>
  </pc:docChgLst>
  <pc:docChgLst>
    <pc:chgData name="Sowndarya" userId="S::sshanmugam@tonikbank.com::b5d3d34a-c3dd-4f29-8f7c-1fb43d951dc6" providerId="AD" clId="Web-{428FA04E-D816-14DF-5A92-797F1A0D02A3}"/>
    <pc:docChg chg="modSld">
      <pc:chgData name="Sowndarya" userId="S::sshanmugam@tonikbank.com::b5d3d34a-c3dd-4f29-8f7c-1fb43d951dc6" providerId="AD" clId="Web-{428FA04E-D816-14DF-5A92-797F1A0D02A3}" dt="2025-07-21T07:47:19.532" v="1" actId="20577"/>
      <pc:docMkLst>
        <pc:docMk/>
      </pc:docMkLst>
      <pc:sldChg chg="modSp">
        <pc:chgData name="Sowndarya" userId="S::sshanmugam@tonikbank.com::b5d3d34a-c3dd-4f29-8f7c-1fb43d951dc6" providerId="AD" clId="Web-{428FA04E-D816-14DF-5A92-797F1A0D02A3}" dt="2025-07-21T07:47:19.532" v="1" actId="20577"/>
        <pc:sldMkLst>
          <pc:docMk/>
          <pc:sldMk cId="592139811" sldId="801"/>
        </pc:sldMkLst>
      </pc:sldChg>
    </pc:docChg>
  </pc:docChgLst>
  <pc:docChgLst>
    <pc:chgData name="Biswa" userId="S::bbanik@tonikbank.com::26f52a98-3216-49f8-95c0-92c9bbdc30ba" providerId="AD" clId="Web-{E08A34A1-9DE5-6E9D-AC01-0D314EC5FA2C}"/>
    <pc:docChg chg="mod addSld modSld">
      <pc:chgData name="Biswa" userId="S::bbanik@tonikbank.com::26f52a98-3216-49f8-95c0-92c9bbdc30ba" providerId="AD" clId="Web-{E08A34A1-9DE5-6E9D-AC01-0D314EC5FA2C}" dt="2025-09-03T04:55:03.786" v="6"/>
      <pc:docMkLst>
        <pc:docMk/>
      </pc:docMkLst>
      <pc:sldChg chg="modSp">
        <pc:chgData name="Biswa" userId="S::bbanik@tonikbank.com::26f52a98-3216-49f8-95c0-92c9bbdc30ba" providerId="AD" clId="Web-{E08A34A1-9DE5-6E9D-AC01-0D314EC5FA2C}" dt="2025-09-03T04:54:23.410" v="3" actId="20577"/>
        <pc:sldMkLst>
          <pc:docMk/>
          <pc:sldMk cId="685097185" sldId="864"/>
        </pc:sldMkLst>
        <pc:spChg chg="mod">
          <ac:chgData name="Biswa" userId="S::bbanik@tonikbank.com::26f52a98-3216-49f8-95c0-92c9bbdc30ba" providerId="AD" clId="Web-{E08A34A1-9DE5-6E9D-AC01-0D314EC5FA2C}" dt="2025-09-03T04:54:23.410" v="3" actId="20577"/>
          <ac:spMkLst>
            <pc:docMk/>
            <pc:sldMk cId="685097185" sldId="864"/>
            <ac:spMk id="2" creationId="{1926E40A-5487-6F19-3E42-8F0CA86DE43D}"/>
          </ac:spMkLst>
        </pc:spChg>
      </pc:sldChg>
      <pc:sldChg chg="add">
        <pc:chgData name="Biswa" userId="S::bbanik@tonikbank.com::26f52a98-3216-49f8-95c0-92c9bbdc30ba" providerId="AD" clId="Web-{E08A34A1-9DE5-6E9D-AC01-0D314EC5FA2C}" dt="2025-09-03T04:54:37.520" v="4"/>
        <pc:sldMkLst>
          <pc:docMk/>
          <pc:sldMk cId="3007465165" sldId="865"/>
        </pc:sldMkLst>
      </pc:sldChg>
      <pc:sldChg chg="add">
        <pc:chgData name="Biswa" userId="S::bbanik@tonikbank.com::26f52a98-3216-49f8-95c0-92c9bbdc30ba" providerId="AD" clId="Web-{E08A34A1-9DE5-6E9D-AC01-0D314EC5FA2C}" dt="2025-09-03T04:54:37.535" v="5"/>
        <pc:sldMkLst>
          <pc:docMk/>
          <pc:sldMk cId="3580292408" sldId="866"/>
        </pc:sldMkLst>
      </pc:sldChg>
    </pc:docChg>
  </pc:docChgLst>
  <pc:docChgLst>
    <pc:chgData name="Pradeepa P" userId="S::pparameshvaran@tonikbank.com::ba3c13e9-ce31-4e98-8655-9daa7e0bceff" providerId="AD" clId="Web-{7CC10392-0984-5979-7947-D0A613922B14}"/>
    <pc:docChg chg="modSld">
      <pc:chgData name="Pradeepa P" userId="S::pparameshvaran@tonikbank.com::ba3c13e9-ce31-4e98-8655-9daa7e0bceff" providerId="AD" clId="Web-{7CC10392-0984-5979-7947-D0A613922B14}" dt="2025-07-11T10:23:40.381" v="1754"/>
      <pc:docMkLst>
        <pc:docMk/>
      </pc:docMkLst>
      <pc:sldChg chg="addSp delSp modSp">
        <pc:chgData name="Pradeepa P" userId="S::pparameshvaran@tonikbank.com::ba3c13e9-ce31-4e98-8655-9daa7e0bceff" providerId="AD" clId="Web-{7CC10392-0984-5979-7947-D0A613922B14}" dt="2025-07-11T09:08:00.837" v="611"/>
        <pc:sldMkLst>
          <pc:docMk/>
          <pc:sldMk cId="1536385734" sldId="766"/>
        </pc:sldMkLst>
      </pc:sldChg>
      <pc:sldChg chg="addSp delSp modSp">
        <pc:chgData name="Pradeepa P" userId="S::pparameshvaran@tonikbank.com::ba3c13e9-ce31-4e98-8655-9daa7e0bceff" providerId="AD" clId="Web-{7CC10392-0984-5979-7947-D0A613922B14}" dt="2025-07-11T09:55:26.569" v="1746"/>
        <pc:sldMkLst>
          <pc:docMk/>
          <pc:sldMk cId="1086823227" sldId="770"/>
        </pc:sldMkLst>
      </pc:sldChg>
      <pc:sldChg chg="addSp delSp modSp">
        <pc:chgData name="Pradeepa P" userId="S::pparameshvaran@tonikbank.com::ba3c13e9-ce31-4e98-8655-9daa7e0bceff" providerId="AD" clId="Web-{7CC10392-0984-5979-7947-D0A613922B14}" dt="2025-07-11T10:23:40.381" v="1754"/>
        <pc:sldMkLst>
          <pc:docMk/>
          <pc:sldMk cId="2542349088" sldId="771"/>
        </pc:sldMkLst>
      </pc:sldChg>
      <pc:sldChg chg="addSp delSp modSp">
        <pc:chgData name="Pradeepa P" userId="S::pparameshvaran@tonikbank.com::ba3c13e9-ce31-4e98-8655-9daa7e0bceff" providerId="AD" clId="Web-{7CC10392-0984-5979-7947-D0A613922B14}" dt="2025-07-11T09:25:06.188" v="1668"/>
        <pc:sldMkLst>
          <pc:docMk/>
          <pc:sldMk cId="3480736341" sldId="772"/>
        </pc:sldMkLst>
      </pc:sldChg>
      <pc:sldChg chg="addSp delSp modSp">
        <pc:chgData name="Pradeepa P" userId="S::pparameshvaran@tonikbank.com::ba3c13e9-ce31-4e98-8655-9daa7e0bceff" providerId="AD" clId="Web-{7CC10392-0984-5979-7947-D0A613922B14}" dt="2025-07-11T09:24:30.952" v="1651"/>
        <pc:sldMkLst>
          <pc:docMk/>
          <pc:sldMk cId="1788395174" sldId="773"/>
        </pc:sldMkLst>
      </pc:sldChg>
      <pc:sldChg chg="addSp delSp modSp">
        <pc:chgData name="Pradeepa P" userId="S::pparameshvaran@tonikbank.com::ba3c13e9-ce31-4e98-8655-9daa7e0bceff" providerId="AD" clId="Web-{7CC10392-0984-5979-7947-D0A613922B14}" dt="2025-07-11T09:24:52.953" v="1658"/>
        <pc:sldMkLst>
          <pc:docMk/>
          <pc:sldMk cId="1752827311" sldId="774"/>
        </pc:sldMkLst>
      </pc:sldChg>
      <pc:sldChg chg="addSp delSp modSp">
        <pc:chgData name="Pradeepa P" userId="S::pparameshvaran@tonikbank.com::ba3c13e9-ce31-4e98-8655-9daa7e0bceff" providerId="AD" clId="Web-{7CC10392-0984-5979-7947-D0A613922B14}" dt="2025-07-11T09:24:16.936" v="1639"/>
        <pc:sldMkLst>
          <pc:docMk/>
          <pc:sldMk cId="1795867783" sldId="775"/>
        </pc:sldMkLst>
      </pc:sldChg>
      <pc:sldChg chg="addSp delSp modSp">
        <pc:chgData name="Pradeepa P" userId="S::pparameshvaran@tonikbank.com::ba3c13e9-ce31-4e98-8655-9daa7e0bceff" providerId="AD" clId="Web-{7CC10392-0984-5979-7947-D0A613922B14}" dt="2025-07-11T09:33:04.284" v="1677"/>
        <pc:sldMkLst>
          <pc:docMk/>
          <pc:sldMk cId="52699397" sldId="776"/>
        </pc:sldMkLst>
      </pc:sldChg>
      <pc:sldChg chg="addSp delSp modSp">
        <pc:chgData name="Pradeepa P" userId="S::pparameshvaran@tonikbank.com::ba3c13e9-ce31-4e98-8655-9daa7e0bceff" providerId="AD" clId="Web-{7CC10392-0984-5979-7947-D0A613922B14}" dt="2025-07-11T09:36:36.386" v="1682"/>
        <pc:sldMkLst>
          <pc:docMk/>
          <pc:sldMk cId="1276527200" sldId="777"/>
        </pc:sldMkLst>
      </pc:sldChg>
      <pc:sldChg chg="addSp delSp modSp">
        <pc:chgData name="Pradeepa P" userId="S::pparameshvaran@tonikbank.com::ba3c13e9-ce31-4e98-8655-9daa7e0bceff" providerId="AD" clId="Web-{7CC10392-0984-5979-7947-D0A613922B14}" dt="2025-07-11T09:50:25.558" v="1708"/>
        <pc:sldMkLst>
          <pc:docMk/>
          <pc:sldMk cId="2605367613" sldId="778"/>
        </pc:sldMkLst>
      </pc:sldChg>
      <pc:sldChg chg="addSp delSp modSp">
        <pc:chgData name="Pradeepa P" userId="S::pparameshvaran@tonikbank.com::ba3c13e9-ce31-4e98-8655-9daa7e0bceff" providerId="AD" clId="Web-{7CC10392-0984-5979-7947-D0A613922B14}" dt="2025-07-11T09:44:29.029" v="1693"/>
        <pc:sldMkLst>
          <pc:docMk/>
          <pc:sldMk cId="3200711631" sldId="779"/>
        </pc:sldMkLst>
      </pc:sldChg>
      <pc:sldChg chg="addSp delSp modSp">
        <pc:chgData name="Pradeepa P" userId="S::pparameshvaran@tonikbank.com::ba3c13e9-ce31-4e98-8655-9daa7e0bceff" providerId="AD" clId="Web-{7CC10392-0984-5979-7947-D0A613922B14}" dt="2025-07-11T09:48:14.975" v="1704"/>
        <pc:sldMkLst>
          <pc:docMk/>
          <pc:sldMk cId="3657806314" sldId="780"/>
        </pc:sldMkLst>
      </pc:sldChg>
      <pc:sldChg chg="addSp delSp modSp">
        <pc:chgData name="Pradeepa P" userId="S::pparameshvaran@tonikbank.com::ba3c13e9-ce31-4e98-8655-9daa7e0bceff" providerId="AD" clId="Web-{7CC10392-0984-5979-7947-D0A613922B14}" dt="2025-07-11T09:56:38.243" v="1750"/>
        <pc:sldMkLst>
          <pc:docMk/>
          <pc:sldMk cId="4256609253" sldId="781"/>
        </pc:sldMkLst>
      </pc:sldChg>
    </pc:docChg>
  </pc:docChgLst>
  <pc:docChgLst>
    <pc:chgData name="Pradeepa P" userId="S::pparameshvaran@tonikbank.com::ba3c13e9-ce31-4e98-8655-9daa7e0bceff" providerId="AD" clId="Web-{EF9243F0-ACA2-40E3-4205-3E102277C76A}"/>
    <pc:docChg chg="modSld">
      <pc:chgData name="Pradeepa P" userId="S::pparameshvaran@tonikbank.com::ba3c13e9-ce31-4e98-8655-9daa7e0bceff" providerId="AD" clId="Web-{EF9243F0-ACA2-40E3-4205-3E102277C76A}" dt="2025-09-03T11:43:10.574" v="27" actId="14100"/>
      <pc:docMkLst>
        <pc:docMk/>
      </pc:docMkLst>
      <pc:sldChg chg="modSp">
        <pc:chgData name="Pradeepa P" userId="S::pparameshvaran@tonikbank.com::ba3c13e9-ce31-4e98-8655-9daa7e0bceff" providerId="AD" clId="Web-{EF9243F0-ACA2-40E3-4205-3E102277C76A}" dt="2025-09-03T11:43:10.574" v="27" actId="14100"/>
        <pc:sldMkLst>
          <pc:docMk/>
          <pc:sldMk cId="2942096670" sldId="696"/>
        </pc:sldMkLst>
        <pc:graphicFrameChg chg="mod modGraphic">
          <ac:chgData name="Pradeepa P" userId="S::pparameshvaran@tonikbank.com::ba3c13e9-ce31-4e98-8655-9daa7e0bceff" providerId="AD" clId="Web-{EF9243F0-ACA2-40E3-4205-3E102277C76A}" dt="2025-09-03T11:43:03.354" v="26"/>
          <ac:graphicFrameMkLst>
            <pc:docMk/>
            <pc:sldMk cId="2942096670" sldId="696"/>
            <ac:graphicFrameMk id="5" creationId="{74D61543-145E-A986-DD87-BEF9AB900578}"/>
          </ac:graphicFrameMkLst>
        </pc:graphicFrameChg>
      </pc:sldChg>
      <pc:sldChg chg="modSp">
        <pc:chgData name="Pradeepa P" userId="S::pparameshvaran@tonikbank.com::ba3c13e9-ce31-4e98-8655-9daa7e0bceff" providerId="AD" clId="Web-{EF9243F0-ACA2-40E3-4205-3E102277C76A}" dt="2025-09-03T09:53:18.296" v="2" actId="1076"/>
        <pc:sldMkLst>
          <pc:docMk/>
          <pc:sldMk cId="685097185" sldId="864"/>
        </pc:sldMkLst>
        <pc:picChg chg="mod">
          <ac:chgData name="Pradeepa P" userId="S::pparameshvaran@tonikbank.com::ba3c13e9-ce31-4e98-8655-9daa7e0bceff" providerId="AD" clId="Web-{EF9243F0-ACA2-40E3-4205-3E102277C76A}" dt="2025-09-03T09:53:18.296" v="2" actId="1076"/>
          <ac:picMkLst>
            <pc:docMk/>
            <pc:sldMk cId="685097185" sldId="864"/>
            <ac:picMk id="6" creationId="{BEE9CEA9-D0E3-A73A-10B6-D5021FED260D}"/>
          </ac:picMkLst>
        </pc:picChg>
      </pc:sldChg>
      <pc:sldChg chg="addSp modSp">
        <pc:chgData name="Pradeepa P" userId="S::pparameshvaran@tonikbank.com::ba3c13e9-ce31-4e98-8655-9daa7e0bceff" providerId="AD" clId="Web-{EF9243F0-ACA2-40E3-4205-3E102277C76A}" dt="2025-09-03T09:44:11.369" v="0"/>
        <pc:sldMkLst>
          <pc:docMk/>
          <pc:sldMk cId="3007465165" sldId="865"/>
        </pc:sldMkLst>
        <pc:picChg chg="add mod">
          <ac:chgData name="Pradeepa P" userId="S::pparameshvaran@tonikbank.com::ba3c13e9-ce31-4e98-8655-9daa7e0bceff" providerId="AD" clId="Web-{EF9243F0-ACA2-40E3-4205-3E102277C76A}" dt="2025-09-03T09:44:11.369" v="0"/>
          <ac:picMkLst>
            <pc:docMk/>
            <pc:sldMk cId="3007465165" sldId="865"/>
            <ac:picMk id="3" creationId="{BBE713F2-BF96-EF8C-52AA-E75BB7796356}"/>
          </ac:picMkLst>
        </pc:picChg>
      </pc:sldChg>
      <pc:sldChg chg="addSp modSp">
        <pc:chgData name="Pradeepa P" userId="S::pparameshvaran@tonikbank.com::ba3c13e9-ce31-4e98-8655-9daa7e0bceff" providerId="AD" clId="Web-{EF9243F0-ACA2-40E3-4205-3E102277C76A}" dt="2025-09-03T09:45:44.498" v="1"/>
        <pc:sldMkLst>
          <pc:docMk/>
          <pc:sldMk cId="3580292408" sldId="866"/>
        </pc:sldMkLst>
        <pc:picChg chg="add mod">
          <ac:chgData name="Pradeepa P" userId="S::pparameshvaran@tonikbank.com::ba3c13e9-ce31-4e98-8655-9daa7e0bceff" providerId="AD" clId="Web-{EF9243F0-ACA2-40E3-4205-3E102277C76A}" dt="2025-09-03T09:45:44.498" v="1"/>
          <ac:picMkLst>
            <pc:docMk/>
            <pc:sldMk cId="3580292408" sldId="866"/>
            <ac:picMk id="3" creationId="{EC26FF7D-B19B-0C3F-7B98-03A208B00C72}"/>
          </ac:picMkLst>
        </pc:picChg>
      </pc:sldChg>
    </pc:docChg>
  </pc:docChgLst>
  <pc:docChgLst>
    <pc:chgData name="Guest User" userId="S::urn:spo:tenantanon#2fe6762b-2c15-4a41-9779-d487e594fbaf::" providerId="AD" clId="Web-{B1335657-49EF-4D9E-6494-D885770738F3}"/>
    <pc:docChg chg="modSld">
      <pc:chgData name="Guest User" userId="S::urn:spo:tenantanon#2fe6762b-2c15-4a41-9779-d487e594fbaf::" providerId="AD" clId="Web-{B1335657-49EF-4D9E-6494-D885770738F3}" dt="2025-07-09T09:26:49.804" v="24"/>
      <pc:docMkLst>
        <pc:docMk/>
      </pc:docMkLst>
      <pc:sldChg chg="addSp delSp">
        <pc:chgData name="Guest User" userId="S::urn:spo:tenantanon#2fe6762b-2c15-4a41-9779-d487e594fbaf::" providerId="AD" clId="Web-{B1335657-49EF-4D9E-6494-D885770738F3}" dt="2025-07-09T09:26:49.804" v="24"/>
        <pc:sldMkLst>
          <pc:docMk/>
          <pc:sldMk cId="2925055086" sldId="701"/>
        </pc:sldMkLst>
      </pc:sldChg>
      <pc:sldChg chg="addSp delSp">
        <pc:chgData name="Guest User" userId="S::urn:spo:tenantanon#2fe6762b-2c15-4a41-9779-d487e594fbaf::" providerId="AD" clId="Web-{B1335657-49EF-4D9E-6494-D885770738F3}" dt="2025-07-09T09:26:31.694" v="22"/>
        <pc:sldMkLst>
          <pc:docMk/>
          <pc:sldMk cId="2606321248" sldId="710"/>
        </pc:sldMkLst>
      </pc:sldChg>
      <pc:sldChg chg="modSp">
        <pc:chgData name="Guest User" userId="S::urn:spo:tenantanon#2fe6762b-2c15-4a41-9779-d487e594fbaf::" providerId="AD" clId="Web-{B1335657-49EF-4D9E-6494-D885770738F3}" dt="2025-07-09T09:21:27.904" v="14" actId="1076"/>
        <pc:sldMkLst>
          <pc:docMk/>
          <pc:sldMk cId="1536385734" sldId="766"/>
        </pc:sldMkLst>
      </pc:sldChg>
      <pc:sldChg chg="addSp delSp">
        <pc:chgData name="Guest User" userId="S::urn:spo:tenantanon#2fe6762b-2c15-4a41-9779-d487e594fbaf::" providerId="AD" clId="Web-{B1335657-49EF-4D9E-6494-D885770738F3}" dt="2025-07-09T09:26:40.710" v="23"/>
        <pc:sldMkLst>
          <pc:docMk/>
          <pc:sldMk cId="2175218754" sldId="768"/>
        </pc:sldMkLst>
      </pc:sldChg>
      <pc:sldChg chg="modSp">
        <pc:chgData name="Guest User" userId="S::urn:spo:tenantanon#2fe6762b-2c15-4a41-9779-d487e594fbaf::" providerId="AD" clId="Web-{B1335657-49EF-4D9E-6494-D885770738F3}" dt="2025-07-09T08:53:37.277" v="7" actId="1076"/>
        <pc:sldMkLst>
          <pc:docMk/>
          <pc:sldMk cId="3090156471" sldId="769"/>
        </pc:sldMkLst>
      </pc:sldChg>
      <pc:sldChg chg="modSp">
        <pc:chgData name="Guest User" userId="S::urn:spo:tenantanon#2fe6762b-2c15-4a41-9779-d487e594fbaf::" providerId="AD" clId="Web-{B1335657-49EF-4D9E-6494-D885770738F3}" dt="2025-07-09T08:52:57.619" v="4" actId="14100"/>
        <pc:sldMkLst>
          <pc:docMk/>
          <pc:sldMk cId="3388402331" sldId="783"/>
        </pc:sldMkLst>
      </pc:sldChg>
    </pc:docChg>
  </pc:docChgLst>
</pc:chgInfo>
</file>

<file path=ppt/comments/modernComment_2B8_AF5CD51E.xml><?xml version="1.0" encoding="utf-8"?>
<p188:cmLst xmlns:a="http://schemas.openxmlformats.org/drawingml/2006/main" xmlns:r="http://schemas.openxmlformats.org/officeDocument/2006/relationships" xmlns:p188="http://schemas.microsoft.com/office/powerpoint/2018/8/main">
  <p188:cm id="{0BADF1C7-4A7C-4D21-A5E2-400C0872F29E}" authorId="{CA7CEBD3-1B30-E62A-01CE-F2917BC9FE65}" created="2025-09-03T04:56:35.710" startDate="2025-09-03T04:56:35.710" dueDate="2025-09-03T04:56:35.710" assignedTo="{17B9EFE6-524A-B062-0308-A70E96D54956}" title="@Bhuvanesh : Update this slide's number and graph to include the latest available data until 31st Aug 2025">
    <pc:sldMkLst xmlns:pc="http://schemas.microsoft.com/office/powerpoint/2013/main/command">
      <pc:docMk/>
      <pc:sldMk cId="2942096670" sldId="696"/>
    </pc:sldMkLst>
    <p188:txBody>
      <a:bodyPr/>
      <a:lstStyle/>
      <a:p>
        <a:r>
          <a:rPr lang="en-GB"/>
          <a:t>[@Bhuvanesh] : Update this slide's number and graph to include the latest available data until 31st Aug 2025</a:t>
        </a:r>
      </a:p>
    </p188:txBody>
    <p188:extLst>
      <p:ext xmlns:p="http://schemas.openxmlformats.org/presentationml/2006/main" uri="{5BB2D875-25FF-4072-B9AC-8F64D62656EB}">
        <p228:taskDetails xmlns:p228="http://schemas.microsoft.com/office/powerpoint/2022/08/main">
          <p228:history>
            <p228:event time="2025-09-03T04:56:35.710" id="{4B32FCB4-A6D7-4D30-B230-A2800A210D71}">
              <p228:atrbtn authorId="{CA7CEBD3-1B30-E62A-01CE-F2917BC9FE65}"/>
              <p228:anchr>
                <p228:comment id="{0BADF1C7-4A7C-4D21-A5E2-400C0872F29E}"/>
              </p228:anchr>
              <p228:add/>
            </p228:event>
            <p228:event time="2025-09-03T04:56:35.710" id="{60FC9A19-3D61-4D25-83AF-A594021ACA80}">
              <p228:atrbtn authorId="{CA7CEBD3-1B30-E62A-01CE-F2917BC9FE65}"/>
              <p228:anchr>
                <p228:comment id="{0BADF1C7-4A7C-4D21-A5E2-400C0872F29E}"/>
              </p228:anchr>
              <p228:asgn authorId="{17B9EFE6-524A-B062-0308-A70E96D54956}"/>
            </p228:event>
            <p228:event time="2025-09-03T04:56:35.710" id="{1C862180-8812-4A35-9BBA-8A218A97FD47}">
              <p228:atrbtn authorId="{CA7CEBD3-1B30-E62A-01CE-F2917BC9FE65}"/>
              <p228:anchr>
                <p228:comment id="{0BADF1C7-4A7C-4D21-A5E2-400C0872F29E}"/>
              </p228:anchr>
              <p228:title val="@Bhuvanesh : Update this slide's number and graph to include the latest available data until 31st Aug 2025"/>
            </p228:event>
            <p228:event time="2025-09-03T04:56:35.710" id="{6934A590-F706-4DC7-959F-52894347B24C}">
              <p228:atrbtn authorId="{CA7CEBD3-1B30-E62A-01CE-F2917BC9FE65}"/>
              <p228:anchr>
                <p228:comment id="{0BADF1C7-4A7C-4D21-A5E2-400C0872F29E}"/>
              </p228:anchr>
              <p228:date stDt="2025-09-03T04:56:35.710" endDt="2025-09-03T04:56:35.710"/>
            </p228:event>
          </p228:history>
        </p228:taskDetails>
      </p:ext>
    </p188:extLst>
  </p188:cm>
</p188:cmLst>
</file>

<file path=ppt/comments/modernComment_361_B34246CD.xml><?xml version="1.0" encoding="utf-8"?>
<p188:cmLst xmlns:a="http://schemas.openxmlformats.org/drawingml/2006/main" xmlns:r="http://schemas.openxmlformats.org/officeDocument/2006/relationships" xmlns:p188="http://schemas.microsoft.com/office/powerpoint/2018/8/main">
  <p188:cm id="{5E2F986C-C336-4978-8B27-BB0A1BADAF03}" authorId="{CA7CEBD3-1B30-E62A-01CE-F2917BC9FE65}" created="2025-09-03T04:55:03.786" startDate="2025-09-03T04:55:03.786" dueDate="2025-09-03T04:55:03.786" assignedTo="{17B9EFE6-524A-B062-0308-A70E96D54956}" title="@Bhuvanesh : Add the PSI chart only for Android users">
    <pc:sldMkLst xmlns:pc="http://schemas.microsoft.com/office/powerpoint/2013/main/command">
      <pc:docMk/>
      <pc:sldMk cId="3007465165" sldId="865"/>
    </pc:sldMkLst>
    <p188:txBody>
      <a:bodyPr/>
      <a:lstStyle/>
      <a:p>
        <a:r>
          <a:rPr lang="en-GB"/>
          <a:t>[@Bhuvanesh] : Add the PSI chart only for Android users</a:t>
        </a:r>
      </a:p>
    </p188:txBody>
    <p188:extLst>
      <p:ext xmlns:p="http://schemas.openxmlformats.org/presentationml/2006/main" uri="{5BB2D875-25FF-4072-B9AC-8F64D62656EB}">
        <p228:taskDetails xmlns:p228="http://schemas.microsoft.com/office/powerpoint/2022/08/main">
          <p228:history>
            <p228:event time="2025-09-03T04:55:03.786" id="{65EDFB92-7454-4E2E-BEE0-65427640CB28}">
              <p228:atrbtn authorId="{CA7CEBD3-1B30-E62A-01CE-F2917BC9FE65}"/>
              <p228:anchr>
                <p228:comment id="{5E2F986C-C336-4978-8B27-BB0A1BADAF03}"/>
              </p228:anchr>
              <p228:add/>
            </p228:event>
            <p228:event time="2025-09-03T04:55:03.786" id="{776EB1B6-C7BD-4550-A555-DCDD34C2F7E0}">
              <p228:atrbtn authorId="{CA7CEBD3-1B30-E62A-01CE-F2917BC9FE65}"/>
              <p228:anchr>
                <p228:comment id="{5E2F986C-C336-4978-8B27-BB0A1BADAF03}"/>
              </p228:anchr>
              <p228:asgn authorId="{17B9EFE6-524A-B062-0308-A70E96D54956}"/>
            </p228:event>
            <p228:event time="2025-09-03T04:55:03.786" id="{748E5F9E-5AE0-4D8C-8909-6D12A80ED26C}">
              <p228:atrbtn authorId="{CA7CEBD3-1B30-E62A-01CE-F2917BC9FE65}"/>
              <p228:anchr>
                <p228:comment id="{5E2F986C-C336-4978-8B27-BB0A1BADAF03}"/>
              </p228:anchr>
              <p228:title val="@Bhuvanesh : Add the PSI chart only for Android users"/>
            </p228:event>
            <p228:event time="2025-09-03T04:55:03.786" id="{3D401179-B7F5-4A7A-A5A2-067B66F828D4}">
              <p228:atrbtn authorId="{CA7CEBD3-1B30-E62A-01CE-F2917BC9FE65}"/>
              <p228:anchr>
                <p228:comment id="{5E2F986C-C336-4978-8B27-BB0A1BADAF03}"/>
              </p228:anchr>
              <p228:date stDt="2025-09-03T04:55:03.786" endDt="2025-09-03T04:55:03.786"/>
            </p228:event>
          </p228:history>
        </p228:taskDetails>
      </p:ext>
    </p188:extLst>
  </p188:cm>
</p188:cmLst>
</file>

<file path=ppt/comments/modernComment_362_D566ED38.xml><?xml version="1.0" encoding="utf-8"?>
<p188:cmLst xmlns:a="http://schemas.openxmlformats.org/drawingml/2006/main" xmlns:r="http://schemas.openxmlformats.org/officeDocument/2006/relationships" xmlns:p188="http://schemas.microsoft.com/office/powerpoint/2018/8/main">
  <p188:cm id="{AA15820F-5F87-4A1A-AD74-F3FEE6BB1759}" authorId="{CA7CEBD3-1B30-E62A-01CE-F2917BC9FE65}" created="2025-09-03T04:55:29.802" startDate="2025-09-03T04:55:29.802" dueDate="2025-09-03T04:55:29.802" assignedTo="{17B9EFE6-524A-B062-0308-A70E96D54956}" title="@Bhuvanesh : Add the PSI chart only for the iOS users">
    <pc:sldMkLst xmlns:pc="http://schemas.microsoft.com/office/powerpoint/2013/main/command">
      <pc:docMk/>
      <pc:sldMk cId="3580292408" sldId="866"/>
    </pc:sldMkLst>
    <p188:txBody>
      <a:bodyPr/>
      <a:lstStyle/>
      <a:p>
        <a:r>
          <a:rPr lang="en-GB"/>
          <a:t>[@Bhuvanesh] : Add the PSI chart only for the iOS users</a:t>
        </a:r>
      </a:p>
    </p188:txBody>
    <p188:extLst>
      <p:ext xmlns:p="http://schemas.openxmlformats.org/presentationml/2006/main" uri="{5BB2D875-25FF-4072-B9AC-8F64D62656EB}">
        <p228:taskDetails xmlns:p228="http://schemas.microsoft.com/office/powerpoint/2022/08/main">
          <p228:history>
            <p228:event time="2025-09-03T04:55:29.802" id="{B6EAFD72-05BA-45F2-8F58-80F04CF5A47E}">
              <p228:atrbtn authorId="{CA7CEBD3-1B30-E62A-01CE-F2917BC9FE65}"/>
              <p228:anchr>
                <p228:comment id="{AA15820F-5F87-4A1A-AD74-F3FEE6BB1759}"/>
              </p228:anchr>
              <p228:add/>
            </p228:event>
            <p228:event time="2025-09-03T04:55:29.802" id="{214BED9D-CA4E-4631-8C6D-4B4C340DD996}">
              <p228:atrbtn authorId="{CA7CEBD3-1B30-E62A-01CE-F2917BC9FE65}"/>
              <p228:anchr>
                <p228:comment id="{AA15820F-5F87-4A1A-AD74-F3FEE6BB1759}"/>
              </p228:anchr>
              <p228:asgn authorId="{17B9EFE6-524A-B062-0308-A70E96D54956}"/>
            </p228:event>
            <p228:event time="2025-09-03T04:55:29.802" id="{EE004500-3DFE-43CA-8617-09A64CBDD073}">
              <p228:atrbtn authorId="{CA7CEBD3-1B30-E62A-01CE-F2917BC9FE65}"/>
              <p228:anchr>
                <p228:comment id="{AA15820F-5F87-4A1A-AD74-F3FEE6BB1759}"/>
              </p228:anchr>
              <p228:title val="@Bhuvanesh : Add the PSI chart only for the iOS users"/>
            </p228:event>
            <p228:event time="2025-09-03T04:55:29.802" id="{AC58F384-6AC5-4F3C-8492-B4ADF369BF55}">
              <p228:atrbtn authorId="{CA7CEBD3-1B30-E62A-01CE-F2917BC9FE65}"/>
              <p228:anchr>
                <p228:comment id="{AA15820F-5F87-4A1A-AD74-F3FEE6BB1759}"/>
              </p228:anchr>
              <p228:date stDt="2025-09-03T04:55:29.802" endDt="2025-09-03T04:55:29.802"/>
            </p228:event>
          </p228:history>
        </p228:taskDetail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FCCA2-6A77-4A5D-8652-D7C4E78E7694}" type="datetimeFigureOut">
              <a:t>9/5/2025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08EB54-8893-437B-AC7F-57129B52E2BE}" type="slidenum">
              <a:t>‹#›</a:t>
            </a:fld>
            <a:endParaRPr lang="en-US"/>
          </a:p>
        </p:txBody>
      </p:sp>
    </p:spTree>
    <p:extLst>
      <p:ext uri="{BB962C8B-B14F-4D97-AF65-F5344CB8AC3E}">
        <p14:creationId xmlns:p14="http://schemas.microsoft.com/office/powerpoint/2010/main" val="856096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70EA2-3659-58C3-E1DB-5CBFAA84B3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059306-2B35-966F-607E-FA997FF09E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F385A8-8C12-9F80-009C-9988539BEFA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973FFC-3074-E8B0-1E52-23775D1468C8}"/>
              </a:ext>
            </a:extLst>
          </p:cNvPr>
          <p:cNvSpPr>
            <a:spLocks noGrp="1"/>
          </p:cNvSpPr>
          <p:nvPr>
            <p:ph type="sldNum" sz="quarter" idx="5"/>
          </p:nvPr>
        </p:nvSpPr>
        <p:spPr/>
        <p:txBody>
          <a:bodyPr/>
          <a:lstStyle/>
          <a:p>
            <a:fld id="{8032B3C1-5BB2-43C2-AF37-BC9A4E3B5491}" type="slidenum">
              <a:rPr lang="en-PH" smtClean="0"/>
              <a:t>2</a:t>
            </a:fld>
            <a:endParaRPr lang="en-PH"/>
          </a:p>
        </p:txBody>
      </p:sp>
    </p:spTree>
    <p:extLst>
      <p:ext uri="{BB962C8B-B14F-4D97-AF65-F5344CB8AC3E}">
        <p14:creationId xmlns:p14="http://schemas.microsoft.com/office/powerpoint/2010/main" val="3918620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508EB54-8893-437B-AC7F-57129B52E2BE}" type="slidenum">
              <a:rPr lang="en-IN" smtClean="0"/>
              <a:t>6</a:t>
            </a:fld>
            <a:endParaRPr lang="en-IN"/>
          </a:p>
        </p:txBody>
      </p:sp>
    </p:spTree>
    <p:extLst>
      <p:ext uri="{BB962C8B-B14F-4D97-AF65-F5344CB8AC3E}">
        <p14:creationId xmlns:p14="http://schemas.microsoft.com/office/powerpoint/2010/main" val="1610115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9408D-388D-B9A8-09BF-F0578FAD0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30170C-7A89-4E77-D3BF-8D3D20761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4D0C53-BB51-01FE-F9B3-D1180EB68941}"/>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02FF588E-3F9D-D4AB-8038-C04BB6D7739A}"/>
              </a:ext>
            </a:extLst>
          </p:cNvPr>
          <p:cNvSpPr>
            <a:spLocks noGrp="1"/>
          </p:cNvSpPr>
          <p:nvPr>
            <p:ph type="sldNum" sz="quarter" idx="5"/>
          </p:nvPr>
        </p:nvSpPr>
        <p:spPr/>
        <p:txBody>
          <a:bodyPr/>
          <a:lstStyle/>
          <a:p>
            <a:fld id="{D508EB54-8893-437B-AC7F-57129B52E2BE}" type="slidenum">
              <a:rPr lang="en-IN" smtClean="0"/>
              <a:t>7</a:t>
            </a:fld>
            <a:endParaRPr lang="en-IN"/>
          </a:p>
        </p:txBody>
      </p:sp>
    </p:spTree>
    <p:extLst>
      <p:ext uri="{BB962C8B-B14F-4D97-AF65-F5344CB8AC3E}">
        <p14:creationId xmlns:p14="http://schemas.microsoft.com/office/powerpoint/2010/main" val="1348992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508EB54-8893-437B-AC7F-57129B52E2BE}" type="slidenum">
              <a:rPr lang="en-IN" smtClean="0"/>
              <a:t>24</a:t>
            </a:fld>
            <a:endParaRPr lang="en-IN"/>
          </a:p>
        </p:txBody>
      </p:sp>
    </p:spTree>
    <p:extLst>
      <p:ext uri="{BB962C8B-B14F-4D97-AF65-F5344CB8AC3E}">
        <p14:creationId xmlns:p14="http://schemas.microsoft.com/office/powerpoint/2010/main" val="853578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6EAC1-2F81-9328-33A7-B4A3C0B859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5372D4-09F1-82D0-D6E3-61C35B2742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3D345E-80D9-F5CB-DCF2-AA36F2497C1F}"/>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C3969FC-F91E-B040-D5DE-62F5088B36E2}"/>
              </a:ext>
            </a:extLst>
          </p:cNvPr>
          <p:cNvSpPr>
            <a:spLocks noGrp="1"/>
          </p:cNvSpPr>
          <p:nvPr>
            <p:ph type="sldNum" sz="quarter" idx="5"/>
          </p:nvPr>
        </p:nvSpPr>
        <p:spPr/>
        <p:txBody>
          <a:bodyPr/>
          <a:lstStyle/>
          <a:p>
            <a:fld id="{D508EB54-8893-437B-AC7F-57129B52E2BE}" type="slidenum">
              <a:rPr lang="en-IN" smtClean="0"/>
              <a:t>25</a:t>
            </a:fld>
            <a:endParaRPr lang="en-IN"/>
          </a:p>
        </p:txBody>
      </p:sp>
    </p:spTree>
    <p:extLst>
      <p:ext uri="{BB962C8B-B14F-4D97-AF65-F5344CB8AC3E}">
        <p14:creationId xmlns:p14="http://schemas.microsoft.com/office/powerpoint/2010/main" val="2029533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508EB54-8893-437B-AC7F-57129B52E2BE}" type="slidenum">
              <a:rPr lang="en-IN" smtClean="0"/>
              <a:t>40</a:t>
            </a:fld>
            <a:endParaRPr lang="en-IN"/>
          </a:p>
        </p:txBody>
      </p:sp>
    </p:spTree>
    <p:extLst>
      <p:ext uri="{BB962C8B-B14F-4D97-AF65-F5344CB8AC3E}">
        <p14:creationId xmlns:p14="http://schemas.microsoft.com/office/powerpoint/2010/main" val="876096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508EB54-8893-437B-AC7F-57129B52E2BE}" type="slidenum">
              <a:rPr lang="en-IN" smtClean="0"/>
              <a:t>42</a:t>
            </a:fld>
            <a:endParaRPr lang="en-IN"/>
          </a:p>
        </p:txBody>
      </p:sp>
    </p:spTree>
    <p:extLst>
      <p:ext uri="{BB962C8B-B14F-4D97-AF65-F5344CB8AC3E}">
        <p14:creationId xmlns:p14="http://schemas.microsoft.com/office/powerpoint/2010/main" val="3605333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312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42EA403-19EB-4726-B043-181D2CD420A1}"/>
              </a:ext>
            </a:extLst>
          </p:cNvPr>
          <p:cNvSpPr>
            <a:spLocks noGrp="1"/>
          </p:cNvSpPr>
          <p:nvPr>
            <p:ph type="pic" sz="quarter" idx="13"/>
          </p:nvPr>
        </p:nvSpPr>
        <p:spPr>
          <a:xfrm>
            <a:off x="0" y="0"/>
            <a:ext cx="12192000" cy="6858000"/>
          </a:xfrm>
        </p:spPr>
        <p:txBody>
          <a:bodyPr/>
          <a:lstStyle/>
          <a:p>
            <a:r>
              <a:rPr lang="en-US"/>
              <a:t>Click icon to add picture</a:t>
            </a:r>
            <a:endParaRPr lang="en-PH"/>
          </a:p>
        </p:txBody>
      </p:sp>
      <p:sp>
        <p:nvSpPr>
          <p:cNvPr id="2" name="Title 1">
            <a:extLst>
              <a:ext uri="{FF2B5EF4-FFF2-40B4-BE49-F238E27FC236}">
                <a16:creationId xmlns:a16="http://schemas.microsoft.com/office/drawing/2014/main" id="{1736FB2C-BF78-42FF-A8B9-4670F9D2B872}"/>
              </a:ext>
            </a:extLst>
          </p:cNvPr>
          <p:cNvSpPr>
            <a:spLocks noGrp="1"/>
          </p:cNvSpPr>
          <p:nvPr>
            <p:ph type="ctrTitle" hasCustomPrompt="1"/>
          </p:nvPr>
        </p:nvSpPr>
        <p:spPr>
          <a:xfrm>
            <a:off x="911225" y="4283532"/>
            <a:ext cx="5184775" cy="573792"/>
          </a:xfrm>
          <a:prstGeom prst="rect">
            <a:avLst/>
          </a:prstGeom>
        </p:spPr>
        <p:txBody>
          <a:bodyPr anchor="t">
            <a:normAutofit/>
          </a:bodyPr>
          <a:lstStyle>
            <a:lvl1pPr algn="l" defTabSz="914400" rtl="0" eaLnBrk="1" latinLnBrk="0" hangingPunct="1">
              <a:lnSpc>
                <a:spcPct val="110000"/>
              </a:lnSpc>
              <a:spcBef>
                <a:spcPct val="0"/>
              </a:spcBef>
              <a:buNone/>
              <a:defRPr lang="en-PH" sz="3150" kern="1200" spc="-90" baseline="0" noProof="0" dirty="0">
                <a:solidFill>
                  <a:schemeClr val="accent1"/>
                </a:solidFill>
                <a:latin typeface="+mj-lt"/>
                <a:ea typeface="+mj-ea"/>
                <a:cs typeface="+mj-cs"/>
              </a:defRPr>
            </a:lvl1pPr>
          </a:lstStyle>
          <a:p>
            <a:r>
              <a:rPr lang="en-PH" noProof="0"/>
              <a:t>Click to edit title</a:t>
            </a:r>
          </a:p>
        </p:txBody>
      </p:sp>
      <p:sp>
        <p:nvSpPr>
          <p:cNvPr id="3" name="Body Text">
            <a:extLst>
              <a:ext uri="{FF2B5EF4-FFF2-40B4-BE49-F238E27FC236}">
                <a16:creationId xmlns:a16="http://schemas.microsoft.com/office/drawing/2014/main" id="{D1B97B18-8288-4D80-98F2-014029749790}"/>
              </a:ext>
            </a:extLst>
          </p:cNvPr>
          <p:cNvSpPr>
            <a:spLocks noGrp="1"/>
          </p:cNvSpPr>
          <p:nvPr>
            <p:ph type="subTitle" idx="1" hasCustomPrompt="1"/>
          </p:nvPr>
        </p:nvSpPr>
        <p:spPr>
          <a:xfrm>
            <a:off x="919463" y="4857324"/>
            <a:ext cx="3947812" cy="1044000"/>
          </a:xfrm>
        </p:spPr>
        <p:txBody>
          <a:bodyPr>
            <a:normAutofit/>
          </a:bodyPr>
          <a:lstStyle>
            <a:lvl1pPr marL="0" indent="0" algn="l" defTabSz="914400" rtl="0" eaLnBrk="1" latinLnBrk="0" hangingPunct="1">
              <a:lnSpc>
                <a:spcPct val="114000"/>
              </a:lnSpc>
              <a:spcBef>
                <a:spcPts val="0"/>
              </a:spcBef>
              <a:buFont typeface="Arial" panose="020B0604020202020204" pitchFamily="34" charset="0"/>
              <a:buNone/>
              <a:defRPr lang="en-PH" sz="1800" kern="1200" spc="20" baseline="0" noProof="0" dirty="0">
                <a:solidFill>
                  <a:schemeClr val="accent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PH" noProof="0"/>
              <a:t>Click to edit body text</a:t>
            </a:r>
          </a:p>
        </p:txBody>
      </p:sp>
    </p:spTree>
    <p:extLst>
      <p:ext uri="{BB962C8B-B14F-4D97-AF65-F5344CB8AC3E}">
        <p14:creationId xmlns:p14="http://schemas.microsoft.com/office/powerpoint/2010/main" val="3411728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Textboxes">
    <p:spTree>
      <p:nvGrpSpPr>
        <p:cNvPr id="1" name=""/>
        <p:cNvGrpSpPr/>
        <p:nvPr/>
      </p:nvGrpSpPr>
      <p:grpSpPr>
        <a:xfrm>
          <a:off x="0" y="0"/>
          <a:ext cx="0" cy="0"/>
          <a:chOff x="0" y="0"/>
          <a:chExt cx="0" cy="0"/>
        </a:xfrm>
      </p:grpSpPr>
      <p:sp>
        <p:nvSpPr>
          <p:cNvPr id="10" name="Slide Number Placeholder 11">
            <a:extLst>
              <a:ext uri="{FF2B5EF4-FFF2-40B4-BE49-F238E27FC236}">
                <a16:creationId xmlns:a16="http://schemas.microsoft.com/office/drawing/2014/main" id="{BC8E0731-FF1F-42F3-A1DE-09A7A093FC9E}"/>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3" name="Text Placeholder 2">
            <a:extLst>
              <a:ext uri="{FF2B5EF4-FFF2-40B4-BE49-F238E27FC236}">
                <a16:creationId xmlns:a16="http://schemas.microsoft.com/office/drawing/2014/main" id="{94220268-61C8-499F-BD8E-D137A2E94C75}"/>
              </a:ext>
            </a:extLst>
          </p:cNvPr>
          <p:cNvSpPr>
            <a:spLocks noGrp="1"/>
          </p:cNvSpPr>
          <p:nvPr>
            <p:ph type="body" sz="quarter" idx="13"/>
          </p:nvPr>
        </p:nvSpPr>
        <p:spPr>
          <a:xfrm>
            <a:off x="911228" y="981075"/>
            <a:ext cx="5108578"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2" name="Text Placeholder 2">
            <a:extLst>
              <a:ext uri="{FF2B5EF4-FFF2-40B4-BE49-F238E27FC236}">
                <a16:creationId xmlns:a16="http://schemas.microsoft.com/office/drawing/2014/main" id="{00D1E06D-6DDD-4474-9CDB-8EDE97EFAA38}"/>
              </a:ext>
            </a:extLst>
          </p:cNvPr>
          <p:cNvSpPr>
            <a:spLocks noGrp="1"/>
          </p:cNvSpPr>
          <p:nvPr>
            <p:ph type="body" sz="quarter" idx="14"/>
          </p:nvPr>
        </p:nvSpPr>
        <p:spPr>
          <a:xfrm>
            <a:off x="6172194" y="981075"/>
            <a:ext cx="5108578"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Tree>
    <p:extLst>
      <p:ext uri="{BB962C8B-B14F-4D97-AF65-F5344CB8AC3E}">
        <p14:creationId xmlns:p14="http://schemas.microsoft.com/office/powerpoint/2010/main" val="219905930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Placeholders with Title">
    <p:spTree>
      <p:nvGrpSpPr>
        <p:cNvPr id="1" name=""/>
        <p:cNvGrpSpPr/>
        <p:nvPr/>
      </p:nvGrpSpPr>
      <p:grpSpPr>
        <a:xfrm>
          <a:off x="0" y="0"/>
          <a:ext cx="0" cy="0"/>
          <a:chOff x="0" y="0"/>
          <a:chExt cx="0" cy="0"/>
        </a:xfrm>
      </p:grpSpPr>
      <p:sp>
        <p:nvSpPr>
          <p:cNvPr id="10" name="Slide Number Placeholder 11">
            <a:extLst>
              <a:ext uri="{FF2B5EF4-FFF2-40B4-BE49-F238E27FC236}">
                <a16:creationId xmlns:a16="http://schemas.microsoft.com/office/drawing/2014/main" id="{BC8E0731-FF1F-42F3-A1DE-09A7A093FC9E}"/>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8" name="Title 1">
            <a:extLst>
              <a:ext uri="{FF2B5EF4-FFF2-40B4-BE49-F238E27FC236}">
                <a16:creationId xmlns:a16="http://schemas.microsoft.com/office/drawing/2014/main" id="{EF6409CB-2DCC-405D-AFC8-B8C81B6836FC}"/>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4" name="Content Placeholder 3">
            <a:extLst>
              <a:ext uri="{FF2B5EF4-FFF2-40B4-BE49-F238E27FC236}">
                <a16:creationId xmlns:a16="http://schemas.microsoft.com/office/drawing/2014/main" id="{88DCCD44-27E8-4F05-B21C-5BBA8C9AFFE7}"/>
              </a:ext>
            </a:extLst>
          </p:cNvPr>
          <p:cNvSpPr>
            <a:spLocks noGrp="1"/>
          </p:cNvSpPr>
          <p:nvPr>
            <p:ph sz="quarter" idx="15"/>
          </p:nvPr>
        </p:nvSpPr>
        <p:spPr>
          <a:xfrm>
            <a:off x="911053" y="1737438"/>
            <a:ext cx="5108575" cy="417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Content Placeholder 5">
            <a:extLst>
              <a:ext uri="{FF2B5EF4-FFF2-40B4-BE49-F238E27FC236}">
                <a16:creationId xmlns:a16="http://schemas.microsoft.com/office/drawing/2014/main" id="{AC2324EA-1BBD-4479-A31F-033E7DC2704D}"/>
              </a:ext>
            </a:extLst>
          </p:cNvPr>
          <p:cNvSpPr>
            <a:spLocks noGrp="1"/>
          </p:cNvSpPr>
          <p:nvPr>
            <p:ph sz="quarter" idx="16"/>
          </p:nvPr>
        </p:nvSpPr>
        <p:spPr>
          <a:xfrm>
            <a:off x="6172374" y="1737438"/>
            <a:ext cx="5108400" cy="417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Tree>
    <p:extLst>
      <p:ext uri="{BB962C8B-B14F-4D97-AF65-F5344CB8AC3E}">
        <p14:creationId xmlns:p14="http://schemas.microsoft.com/office/powerpoint/2010/main" val="117151270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ig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CAD9AE-AED7-48F8-81D3-F7DFCDADC32E}"/>
              </a:ext>
            </a:extLst>
          </p:cNvPr>
          <p:cNvSpPr>
            <a:spLocks noGrp="1"/>
          </p:cNvSpPr>
          <p:nvPr>
            <p:ph idx="1"/>
          </p:nvPr>
        </p:nvSpPr>
        <p:spPr>
          <a:xfrm>
            <a:off x="911225" y="1748119"/>
            <a:ext cx="10369550" cy="4165320"/>
          </a:xfrm>
        </p:spPr>
        <p:txBody>
          <a:bodyPr>
            <a:normAutofit/>
          </a:bodyPr>
          <a:lstStyle>
            <a:lvl1pPr marL="0" indent="0" algn="l" defTabSz="914400" rtl="0" eaLnBrk="1" latinLnBrk="0" hangingPunct="1">
              <a:buNone/>
              <a:defRPr lang="en-PH" sz="1150" kern="1200" spc="-70" baseline="0" noProof="0" dirty="0" smtClean="0">
                <a:solidFill>
                  <a:schemeClr val="tx1"/>
                </a:solidFill>
                <a:latin typeface="+mn-lt"/>
                <a:ea typeface="+mn-ea"/>
                <a:cs typeface="+mn-cs"/>
              </a:defRPr>
            </a:lvl1pPr>
            <a:lvl2pPr marL="0" indent="0">
              <a:buNone/>
              <a:defRPr sz="1200" b="1"/>
            </a:lvl2pPr>
            <a:lvl3pPr marL="0" indent="0">
              <a:buNone/>
              <a:defRPr sz="1200"/>
            </a:lvl3pPr>
            <a:lvl4pPr marL="1371600" indent="0">
              <a:buNone/>
              <a:defRPr/>
            </a:lvl4pPr>
            <a:lvl5pPr marL="1828800" indent="0">
              <a:buNone/>
              <a:defRPr/>
            </a:lvl5pPr>
          </a:lstStyle>
          <a:p>
            <a:pPr marL="0" lvl="0" indent="0" algn="l" defTabSz="914400" rtl="0" eaLnBrk="1" latinLnBrk="0" hangingPunct="1">
              <a:lnSpc>
                <a:spcPct val="114000"/>
              </a:lnSpc>
              <a:spcBef>
                <a:spcPts val="0"/>
              </a:spcBef>
              <a:buFont typeface="Arial" panose="020B0604020202020204" pitchFamily="34" charset="0"/>
              <a:buNone/>
            </a:pPr>
            <a:r>
              <a:rPr lang="en-US" noProof="0"/>
              <a:t>Click to edit Master text styles</a:t>
            </a:r>
          </a:p>
        </p:txBody>
      </p:sp>
      <p:sp>
        <p:nvSpPr>
          <p:cNvPr id="7" name="Slide Number Placeholder 11">
            <a:extLst>
              <a:ext uri="{FF2B5EF4-FFF2-40B4-BE49-F238E27FC236}">
                <a16:creationId xmlns:a16="http://schemas.microsoft.com/office/drawing/2014/main" id="{656184E3-FA41-4B15-BE9C-8A87B67CC430}"/>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5" name="Title 1">
            <a:extLst>
              <a:ext uri="{FF2B5EF4-FFF2-40B4-BE49-F238E27FC236}">
                <a16:creationId xmlns:a16="http://schemas.microsoft.com/office/drawing/2014/main" id="{232C4C44-1466-4515-88F2-3DD924B4D809}"/>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Tree>
    <p:extLst>
      <p:ext uri="{BB962C8B-B14F-4D97-AF65-F5344CB8AC3E}">
        <p14:creationId xmlns:p14="http://schemas.microsoft.com/office/powerpoint/2010/main" val="83943616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11">
            <a:extLst>
              <a:ext uri="{FF2B5EF4-FFF2-40B4-BE49-F238E27FC236}">
                <a16:creationId xmlns:a16="http://schemas.microsoft.com/office/drawing/2014/main" id="{A842CBA2-6ADB-402E-989B-420BCA456D07}"/>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4" name="Title 1">
            <a:extLst>
              <a:ext uri="{FF2B5EF4-FFF2-40B4-BE49-F238E27FC236}">
                <a16:creationId xmlns:a16="http://schemas.microsoft.com/office/drawing/2014/main" id="{583482D7-B02B-47E4-ABE6-DA44F4296A72}"/>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Tree>
    <p:extLst>
      <p:ext uri="{BB962C8B-B14F-4D97-AF65-F5344CB8AC3E}">
        <p14:creationId xmlns:p14="http://schemas.microsoft.com/office/powerpoint/2010/main" val="57456747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7982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8BD5A-1D7B-466C-B524-87FD02010335}"/>
              </a:ext>
            </a:extLst>
          </p:cNvPr>
          <p:cNvSpPr>
            <a:spLocks noGrp="1"/>
          </p:cNvSpPr>
          <p:nvPr>
            <p:ph type="title" hasCustomPrompt="1"/>
          </p:nvPr>
        </p:nvSpPr>
        <p:spPr>
          <a:xfrm>
            <a:off x="911224" y="2321859"/>
            <a:ext cx="10369551" cy="2214282"/>
          </a:xfrm>
          <a:prstGeom prst="rect">
            <a:avLst/>
          </a:prstGeom>
        </p:spPr>
        <p:txBody>
          <a:bodyPr anchor="ctr">
            <a:normAutofit/>
          </a:bodyPr>
          <a:lstStyle>
            <a:lvl1pPr algn="ctr" defTabSz="914400" rtl="0" eaLnBrk="1" latinLnBrk="0" hangingPunct="1">
              <a:lnSpc>
                <a:spcPct val="110000"/>
              </a:lnSpc>
              <a:spcBef>
                <a:spcPct val="0"/>
              </a:spcBef>
              <a:buNone/>
              <a:defRPr lang="en-PH" sz="3150" kern="1200" spc="-90" baseline="0" noProof="0" dirty="0">
                <a:solidFill>
                  <a:schemeClr val="accent1"/>
                </a:solidFill>
                <a:latin typeface="+mj-lt"/>
                <a:ea typeface="+mj-ea"/>
                <a:cs typeface="+mj-cs"/>
              </a:defRPr>
            </a:lvl1pPr>
          </a:lstStyle>
          <a:p>
            <a:r>
              <a:rPr lang="en-PH" noProof="0"/>
              <a:t>Chapter #</a:t>
            </a:r>
            <a:br>
              <a:rPr lang="en-PH" noProof="0"/>
            </a:br>
            <a:r>
              <a:rPr lang="en-PH" noProof="0"/>
              <a:t>headline</a:t>
            </a:r>
          </a:p>
        </p:txBody>
      </p:sp>
    </p:spTree>
    <p:extLst>
      <p:ext uri="{BB962C8B-B14F-4D97-AF65-F5344CB8AC3E}">
        <p14:creationId xmlns:p14="http://schemas.microsoft.com/office/powerpoint/2010/main" val="2331428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2A243-A39F-4201-A838-A752631591E8}"/>
              </a:ext>
            </a:extLst>
          </p:cNvPr>
          <p:cNvSpPr>
            <a:spLocks noGrp="1"/>
          </p:cNvSpPr>
          <p:nvPr>
            <p:ph type="title"/>
          </p:nvPr>
        </p:nvSpPr>
        <p:spPr>
          <a:xfrm>
            <a:off x="911224" y="981073"/>
            <a:ext cx="3960814" cy="1022075"/>
          </a:xfrm>
          <a:prstGeom prst="rect">
            <a:avLst/>
          </a:prstGeom>
        </p:spPr>
        <p:txBody>
          <a:bodyPr anchor="t">
            <a:spAutoFit/>
          </a:bodyPr>
          <a:lstStyle>
            <a:lvl1pPr>
              <a:lnSpc>
                <a:spcPct val="110000"/>
              </a:lnSpc>
              <a:defRPr sz="3150" spc="-90" baseline="0"/>
            </a:lvl1pPr>
          </a:lstStyle>
          <a:p>
            <a:r>
              <a:rPr lang="en-US" noProof="0"/>
              <a:t>Click to edit Master title style</a:t>
            </a:r>
            <a:endParaRPr lang="en-PH" noProof="0"/>
          </a:p>
        </p:txBody>
      </p:sp>
      <p:sp>
        <p:nvSpPr>
          <p:cNvPr id="3" name="Picture Placeholder 2">
            <a:extLst>
              <a:ext uri="{FF2B5EF4-FFF2-40B4-BE49-F238E27FC236}">
                <a16:creationId xmlns:a16="http://schemas.microsoft.com/office/drawing/2014/main" id="{8DD0BA76-34E5-44EA-888A-855BCCB9D3A2}"/>
              </a:ext>
            </a:extLst>
          </p:cNvPr>
          <p:cNvSpPr>
            <a:spLocks noGrp="1"/>
          </p:cNvSpPr>
          <p:nvPr>
            <p:ph type="pic" idx="1"/>
          </p:nvPr>
        </p:nvSpPr>
        <p:spPr>
          <a:xfrm>
            <a:off x="6096000" y="0"/>
            <a:ext cx="6096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PH" noProof="0"/>
          </a:p>
        </p:txBody>
      </p:sp>
      <p:sp>
        <p:nvSpPr>
          <p:cNvPr id="4" name="Text Placeholder 3">
            <a:extLst>
              <a:ext uri="{FF2B5EF4-FFF2-40B4-BE49-F238E27FC236}">
                <a16:creationId xmlns:a16="http://schemas.microsoft.com/office/drawing/2014/main" id="{A4B6B1F9-27C6-40AE-9DAF-99CB30D9F274}"/>
              </a:ext>
            </a:extLst>
          </p:cNvPr>
          <p:cNvSpPr>
            <a:spLocks noGrp="1"/>
          </p:cNvSpPr>
          <p:nvPr>
            <p:ph type="body" sz="half" idx="2"/>
          </p:nvPr>
        </p:nvSpPr>
        <p:spPr>
          <a:xfrm>
            <a:off x="911224" y="2151073"/>
            <a:ext cx="3960814" cy="3762365"/>
          </a:xfrm>
        </p:spPr>
        <p:txBody>
          <a:bodyPr>
            <a:normAutofit/>
          </a:bodyPr>
          <a:lstStyle>
            <a:lvl1pPr marL="0" indent="0" algn="l" defTabSz="914400" rtl="0" eaLnBrk="1" latinLnBrk="0" hangingPunct="1">
              <a:lnSpc>
                <a:spcPct val="114000"/>
              </a:lnSpc>
              <a:spcBef>
                <a:spcPts val="0"/>
              </a:spcBef>
              <a:buFont typeface="Arial" panose="020B0604020202020204" pitchFamily="34" charset="0"/>
              <a:buNone/>
              <a:defRPr lang="en-PH" sz="1800" kern="1200" spc="20" noProof="0" dirty="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Slide Number Placeholder 11">
            <a:extLst>
              <a:ext uri="{FF2B5EF4-FFF2-40B4-BE49-F238E27FC236}">
                <a16:creationId xmlns:a16="http://schemas.microsoft.com/office/drawing/2014/main" id="{D1AC0660-6502-4ABC-A2ED-2D6CF5E37B32}"/>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Tree>
    <p:extLst>
      <p:ext uri="{BB962C8B-B14F-4D97-AF65-F5344CB8AC3E}">
        <p14:creationId xmlns:p14="http://schemas.microsoft.com/office/powerpoint/2010/main" val="494017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BE23F-0191-487F-8C79-77393934BD5E}"/>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3" name="Content Placeholder 2">
            <a:extLst>
              <a:ext uri="{FF2B5EF4-FFF2-40B4-BE49-F238E27FC236}">
                <a16:creationId xmlns:a16="http://schemas.microsoft.com/office/drawing/2014/main" id="{E5CAD9AE-AED7-48F8-81D3-F7DFCDADC32E}"/>
              </a:ext>
            </a:extLst>
          </p:cNvPr>
          <p:cNvSpPr>
            <a:spLocks noGrp="1"/>
          </p:cNvSpPr>
          <p:nvPr>
            <p:ph idx="1"/>
          </p:nvPr>
        </p:nvSpPr>
        <p:spPr>
          <a:xfrm>
            <a:off x="911225" y="2587751"/>
            <a:ext cx="10369550" cy="3325687"/>
          </a:xfrm>
        </p:spPr>
        <p:txBody>
          <a:bodyPr>
            <a:normAutofit/>
          </a:bodyPr>
          <a:lstStyle>
            <a:lvl1pPr marL="0" indent="0" algn="l" defTabSz="914400" rtl="0" eaLnBrk="1" latinLnBrk="0" hangingPunct="1">
              <a:buNone/>
              <a:defRPr lang="en-PH" sz="1150" kern="1200" spc="-70" baseline="0" noProof="0" dirty="0" smtClean="0">
                <a:solidFill>
                  <a:schemeClr val="tx1"/>
                </a:solidFill>
                <a:latin typeface="+mn-lt"/>
                <a:ea typeface="+mn-ea"/>
                <a:cs typeface="+mn-cs"/>
              </a:defRPr>
            </a:lvl1pPr>
            <a:lvl2pPr marL="0" indent="0">
              <a:buNone/>
              <a:defRPr sz="1200" b="1"/>
            </a:lvl2pPr>
            <a:lvl3pPr marL="0" indent="0">
              <a:buNone/>
              <a:defRPr sz="1200"/>
            </a:lvl3pPr>
            <a:lvl4pPr marL="1371600" indent="0">
              <a:buNone/>
              <a:defRPr/>
            </a:lvl4pPr>
            <a:lvl5pPr marL="1828800" indent="0">
              <a:buNone/>
              <a:defRPr/>
            </a:lvl5pPr>
          </a:lstStyle>
          <a:p>
            <a:pPr marL="0" lvl="0" indent="0" algn="l" defTabSz="914400" rtl="0" eaLnBrk="1" latinLnBrk="0" hangingPunct="1">
              <a:lnSpc>
                <a:spcPct val="114000"/>
              </a:lnSpc>
              <a:spcBef>
                <a:spcPts val="0"/>
              </a:spcBef>
              <a:buFont typeface="Arial" panose="020B0604020202020204" pitchFamily="34" charset="0"/>
              <a:buNone/>
            </a:pPr>
            <a:r>
              <a:rPr lang="en-US" noProof="0"/>
              <a:t>Click to edit Master text styles</a:t>
            </a:r>
          </a:p>
        </p:txBody>
      </p:sp>
      <p:sp>
        <p:nvSpPr>
          <p:cNvPr id="7" name="Slide Number Placeholder 11">
            <a:extLst>
              <a:ext uri="{FF2B5EF4-FFF2-40B4-BE49-F238E27FC236}">
                <a16:creationId xmlns:a16="http://schemas.microsoft.com/office/drawing/2014/main" id="{656184E3-FA41-4B15-BE9C-8A87B67CC430}"/>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9" name="Text Placeholder 2">
            <a:extLst>
              <a:ext uri="{FF2B5EF4-FFF2-40B4-BE49-F238E27FC236}">
                <a16:creationId xmlns:a16="http://schemas.microsoft.com/office/drawing/2014/main" id="{B464D0EC-DF14-47AE-A965-A789B323470D}"/>
              </a:ext>
            </a:extLst>
          </p:cNvPr>
          <p:cNvSpPr>
            <a:spLocks noGrp="1"/>
          </p:cNvSpPr>
          <p:nvPr>
            <p:ph type="body" idx="13"/>
          </p:nvPr>
        </p:nvSpPr>
        <p:spPr>
          <a:xfrm>
            <a:off x="911223" y="1681163"/>
            <a:ext cx="5178682" cy="778573"/>
          </a:xfrm>
        </p:spPr>
        <p:txBody>
          <a:bodyPr anchor="t">
            <a:normAutofit/>
          </a:bodyPr>
          <a:lstStyle>
            <a:lvl1pPr marL="0" indent="0">
              <a:buNone/>
              <a:defRPr lang="en-US" sz="1800" kern="1200" spc="20" noProof="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229214781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BE23F-0191-487F-8C79-77393934BD5E}"/>
              </a:ext>
            </a:extLst>
          </p:cNvPr>
          <p:cNvSpPr>
            <a:spLocks noGrp="1"/>
          </p:cNvSpPr>
          <p:nvPr>
            <p:ph type="title"/>
          </p:nvPr>
        </p:nvSpPr>
        <p:spPr>
          <a:xfrm>
            <a:off x="911223" y="981075"/>
            <a:ext cx="10369550" cy="1169551"/>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3" name="Content Placeholder 2">
            <a:extLst>
              <a:ext uri="{FF2B5EF4-FFF2-40B4-BE49-F238E27FC236}">
                <a16:creationId xmlns:a16="http://schemas.microsoft.com/office/drawing/2014/main" id="{E5CAD9AE-AED7-48F8-81D3-F7DFCDADC32E}"/>
              </a:ext>
            </a:extLst>
          </p:cNvPr>
          <p:cNvSpPr>
            <a:spLocks noGrp="1"/>
          </p:cNvSpPr>
          <p:nvPr>
            <p:ph idx="1"/>
          </p:nvPr>
        </p:nvSpPr>
        <p:spPr>
          <a:xfrm>
            <a:off x="911225" y="2587751"/>
            <a:ext cx="10369550" cy="3325687"/>
          </a:xfrm>
        </p:spPr>
        <p:txBody>
          <a:bodyPr>
            <a:normAutofit/>
          </a:bodyPr>
          <a:lstStyle>
            <a:lvl1pPr marL="0" indent="0" algn="l" defTabSz="914400" rtl="0" eaLnBrk="1" latinLnBrk="0" hangingPunct="1">
              <a:buNone/>
              <a:defRPr lang="en-PH" sz="1150" kern="1200" spc="-70" baseline="0" noProof="0" dirty="0" smtClean="0">
                <a:solidFill>
                  <a:schemeClr val="tx1"/>
                </a:solidFill>
                <a:latin typeface="+mn-lt"/>
                <a:ea typeface="+mn-ea"/>
                <a:cs typeface="+mn-cs"/>
              </a:defRPr>
            </a:lvl1pPr>
            <a:lvl2pPr marL="0" indent="0">
              <a:buNone/>
              <a:defRPr sz="1200" b="1"/>
            </a:lvl2pPr>
            <a:lvl3pPr marL="0" indent="0">
              <a:buNone/>
              <a:defRPr sz="1200"/>
            </a:lvl3pPr>
            <a:lvl4pPr marL="1371600" indent="0">
              <a:buNone/>
              <a:defRPr/>
            </a:lvl4pPr>
            <a:lvl5pPr marL="1828800" indent="0">
              <a:buNone/>
              <a:defRPr/>
            </a:lvl5pPr>
          </a:lstStyle>
          <a:p>
            <a:pPr marL="0" lvl="0" indent="0" algn="l" defTabSz="914400" rtl="0" eaLnBrk="1" latinLnBrk="0" hangingPunct="1">
              <a:lnSpc>
                <a:spcPct val="114000"/>
              </a:lnSpc>
              <a:spcBef>
                <a:spcPts val="0"/>
              </a:spcBef>
              <a:buFont typeface="Arial" panose="020B0604020202020204" pitchFamily="34" charset="0"/>
              <a:buNone/>
            </a:pPr>
            <a:r>
              <a:rPr lang="en-US" noProof="0"/>
              <a:t>Click to edit Master text styles</a:t>
            </a:r>
          </a:p>
        </p:txBody>
      </p:sp>
      <p:sp>
        <p:nvSpPr>
          <p:cNvPr id="7" name="Slide Number Placeholder 11">
            <a:extLst>
              <a:ext uri="{FF2B5EF4-FFF2-40B4-BE49-F238E27FC236}">
                <a16:creationId xmlns:a16="http://schemas.microsoft.com/office/drawing/2014/main" id="{656184E3-FA41-4B15-BE9C-8A87B67CC430}"/>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Tree>
    <p:extLst>
      <p:ext uri="{BB962C8B-B14F-4D97-AF65-F5344CB8AC3E}">
        <p14:creationId xmlns:p14="http://schemas.microsoft.com/office/powerpoint/2010/main" val="250352141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Right-Side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225086-4934-4BA0-BFE6-A6CF7372BE0E}"/>
              </a:ext>
            </a:extLst>
          </p:cNvPr>
          <p:cNvSpPr>
            <a:spLocks noGrp="1"/>
          </p:cNvSpPr>
          <p:nvPr>
            <p:ph sz="half" idx="2"/>
          </p:nvPr>
        </p:nvSpPr>
        <p:spPr>
          <a:xfrm>
            <a:off x="7316784" y="981075"/>
            <a:ext cx="3960815" cy="4932363"/>
          </a:xfrm>
        </p:spPr>
        <p:txBody>
          <a:bodyPr/>
          <a:lstStyle>
            <a:lvl1pPr marL="342000" indent="-342000">
              <a:lnSpc>
                <a:spcPct val="100000"/>
              </a:lnSpc>
              <a:spcBef>
                <a:spcPts val="0"/>
              </a:spcBef>
              <a:buSzPct val="115000"/>
              <a:buFont typeface="Wingdings" panose="05000000000000000000" pitchFamily="2" charset="2"/>
              <a:buChar char="§"/>
              <a:defRPr sz="1800">
                <a:solidFill>
                  <a:schemeClr val="accent1"/>
                </a:solidFill>
              </a:defRPr>
            </a:lvl1pPr>
            <a:lvl2pPr marL="0" indent="0">
              <a:buNone/>
              <a:defRPr sz="1100">
                <a:solidFill>
                  <a:schemeClr val="accent1"/>
                </a:solidFill>
              </a:defRPr>
            </a:lvl2pPr>
          </a:lstStyle>
          <a:p>
            <a:pPr lvl="0"/>
            <a:r>
              <a:rPr lang="en-US" noProof="0"/>
              <a:t>Click to edit Master text styles</a:t>
            </a:r>
          </a:p>
          <a:p>
            <a:pPr lvl="1"/>
            <a:r>
              <a:rPr lang="en-US" noProof="0"/>
              <a:t>Second level</a:t>
            </a:r>
          </a:p>
        </p:txBody>
      </p:sp>
      <p:sp>
        <p:nvSpPr>
          <p:cNvPr id="8" name="Slide Number Placeholder 11">
            <a:extLst>
              <a:ext uri="{FF2B5EF4-FFF2-40B4-BE49-F238E27FC236}">
                <a16:creationId xmlns:a16="http://schemas.microsoft.com/office/drawing/2014/main" id="{905878BF-004C-4634-AE51-76B9BDB4A393}"/>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6" name="Title 1">
            <a:extLst>
              <a:ext uri="{FF2B5EF4-FFF2-40B4-BE49-F238E27FC236}">
                <a16:creationId xmlns:a16="http://schemas.microsoft.com/office/drawing/2014/main" id="{AAC68C63-61FF-47FD-9A18-28597DE7B47A}"/>
              </a:ext>
            </a:extLst>
          </p:cNvPr>
          <p:cNvSpPr>
            <a:spLocks noGrp="1"/>
          </p:cNvSpPr>
          <p:nvPr>
            <p:ph type="title"/>
          </p:nvPr>
        </p:nvSpPr>
        <p:spPr>
          <a:xfrm>
            <a:off x="911224" y="981073"/>
            <a:ext cx="3960814" cy="1022075"/>
          </a:xfrm>
          <a:prstGeom prst="rect">
            <a:avLst/>
          </a:prstGeom>
        </p:spPr>
        <p:txBody>
          <a:bodyPr anchor="t">
            <a:spAutoFit/>
          </a:bodyPr>
          <a:lstStyle>
            <a:lvl1pPr algn="l" defTabSz="914400" rtl="0" eaLnBrk="1" latinLnBrk="0" hangingPunct="1">
              <a:lnSpc>
                <a:spcPct val="110000"/>
              </a:lnSpc>
              <a:spcBef>
                <a:spcPct val="0"/>
              </a:spcBef>
              <a:buNone/>
              <a:defRPr lang="en-PH"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Tree>
    <p:extLst>
      <p:ext uri="{BB962C8B-B14F-4D97-AF65-F5344CB8AC3E}">
        <p14:creationId xmlns:p14="http://schemas.microsoft.com/office/powerpoint/2010/main" val="391244865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2A243-A39F-4201-A838-A752631591E8}"/>
              </a:ext>
            </a:extLst>
          </p:cNvPr>
          <p:cNvSpPr>
            <a:spLocks noGrp="1"/>
          </p:cNvSpPr>
          <p:nvPr>
            <p:ph type="title"/>
          </p:nvPr>
        </p:nvSpPr>
        <p:spPr>
          <a:xfrm>
            <a:off x="911224" y="981073"/>
            <a:ext cx="3960814" cy="1022075"/>
          </a:xfrm>
          <a:prstGeom prst="rect">
            <a:avLst/>
          </a:prstGeom>
        </p:spPr>
        <p:txBody>
          <a:bodyPr anchor="t">
            <a:spAutoFit/>
          </a:bodyPr>
          <a:lstStyle>
            <a:lvl1pPr algn="l" defTabSz="914400" rtl="0" eaLnBrk="1" latinLnBrk="0" hangingPunct="1">
              <a:lnSpc>
                <a:spcPct val="110000"/>
              </a:lnSpc>
              <a:spcBef>
                <a:spcPct val="0"/>
              </a:spcBef>
              <a:buNone/>
              <a:defRPr lang="en-PH"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3" name="Picture Placeholder 2">
            <a:extLst>
              <a:ext uri="{FF2B5EF4-FFF2-40B4-BE49-F238E27FC236}">
                <a16:creationId xmlns:a16="http://schemas.microsoft.com/office/drawing/2014/main" id="{8DD0BA76-34E5-44EA-888A-855BCCB9D3A2}"/>
              </a:ext>
            </a:extLst>
          </p:cNvPr>
          <p:cNvSpPr>
            <a:spLocks noGrp="1"/>
          </p:cNvSpPr>
          <p:nvPr>
            <p:ph type="pic" idx="1"/>
          </p:nvPr>
        </p:nvSpPr>
        <p:spPr>
          <a:xfrm>
            <a:off x="6096000" y="0"/>
            <a:ext cx="6096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PH" noProof="0"/>
          </a:p>
        </p:txBody>
      </p:sp>
      <p:sp>
        <p:nvSpPr>
          <p:cNvPr id="12" name="Slide Number Placeholder 11">
            <a:extLst>
              <a:ext uri="{FF2B5EF4-FFF2-40B4-BE49-F238E27FC236}">
                <a16:creationId xmlns:a16="http://schemas.microsoft.com/office/drawing/2014/main" id="{D1AC0660-6502-4ABC-A2ED-2D6CF5E37B32}"/>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6" name="Chart Placeholder 5">
            <a:extLst>
              <a:ext uri="{FF2B5EF4-FFF2-40B4-BE49-F238E27FC236}">
                <a16:creationId xmlns:a16="http://schemas.microsoft.com/office/drawing/2014/main" id="{CD91FF71-2EEB-4774-8F90-FE5ACB1A4987}"/>
              </a:ext>
            </a:extLst>
          </p:cNvPr>
          <p:cNvSpPr>
            <a:spLocks noGrp="1"/>
          </p:cNvSpPr>
          <p:nvPr>
            <p:ph type="chart" sz="quarter" idx="13" hasCustomPrompt="1"/>
          </p:nvPr>
        </p:nvSpPr>
        <p:spPr>
          <a:xfrm>
            <a:off x="911225" y="1951038"/>
            <a:ext cx="3960813" cy="3962400"/>
          </a:xfrm>
        </p:spPr>
        <p:txBody>
          <a:bodyPr/>
          <a:lstStyle>
            <a:lvl1pPr marL="0" indent="0">
              <a:buNone/>
              <a:defRPr/>
            </a:lvl1pPr>
          </a:lstStyle>
          <a:p>
            <a:r>
              <a:rPr lang="en-PH" noProof="0"/>
              <a:t>Click to insert a chart</a:t>
            </a:r>
          </a:p>
        </p:txBody>
      </p:sp>
    </p:spTree>
    <p:extLst>
      <p:ext uri="{BB962C8B-B14F-4D97-AF65-F5344CB8AC3E}">
        <p14:creationId xmlns:p14="http://schemas.microsoft.com/office/powerpoint/2010/main" val="122279921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35EAA22-CA34-4A50-973C-127FD127D800}"/>
              </a:ext>
            </a:extLst>
          </p:cNvPr>
          <p:cNvSpPr>
            <a:spLocks noGrp="1"/>
          </p:cNvSpPr>
          <p:nvPr>
            <p:ph sz="half" idx="2"/>
          </p:nvPr>
        </p:nvSpPr>
        <p:spPr>
          <a:xfrm>
            <a:off x="911223" y="2505075"/>
            <a:ext cx="5086352" cy="3408363"/>
          </a:xfrm>
        </p:spPr>
        <p:txBody>
          <a:bodyPr/>
          <a:lstStyle>
            <a:lvl1pPr marL="457200" indent="-457200">
              <a:buFont typeface="Arial" panose="020B0604020202020204" pitchFamily="34" charset="0"/>
              <a:buChar char="•"/>
              <a:defRPr lang="en-PH" sz="1800" kern="1200" noProof="0" dirty="0">
                <a:solidFill>
                  <a:schemeClr val="accent1"/>
                </a:solidFill>
                <a:latin typeface="+mn-lt"/>
                <a:ea typeface="+mn-ea"/>
                <a:cs typeface="+mn-cs"/>
              </a:defRPr>
            </a:lvl1pPr>
            <a:lvl2pPr>
              <a:defRPr lang="en-PH" sz="1100" kern="1200" noProof="0" dirty="0" smtClean="0">
                <a:solidFill>
                  <a:schemeClr val="tx1">
                    <a:lumMod val="85000"/>
                    <a:lumOff val="15000"/>
                  </a:schemeClr>
                </a:solidFill>
                <a:latin typeface="+mn-lt"/>
                <a:ea typeface="+mn-ea"/>
                <a:cs typeface="+mn-cs"/>
              </a:defRPr>
            </a:lvl2pPr>
          </a:lstStyle>
          <a:p>
            <a:pPr marL="228600" lvl="0" indent="-228600" algn="l" defTabSz="914400" rtl="0" eaLnBrk="1" latinLnBrk="0" hangingPunct="1">
              <a:lnSpc>
                <a:spcPct val="100000"/>
              </a:lnSpc>
              <a:spcBef>
                <a:spcPts val="0"/>
              </a:spcBef>
              <a:buSzPct val="115000"/>
              <a:buFont typeface="Wingdings" panose="05000000000000000000" pitchFamily="2" charset="2"/>
              <a:buChar char="§"/>
            </a:pPr>
            <a:r>
              <a:rPr lang="en-US" noProof="0"/>
              <a:t>Click to edit Master text styles</a:t>
            </a:r>
          </a:p>
          <a:p>
            <a:pPr marL="228600" lvl="1" indent="-228600" algn="l" defTabSz="914400" rtl="0" eaLnBrk="1" latinLnBrk="0" hangingPunct="1">
              <a:lnSpc>
                <a:spcPct val="100000"/>
              </a:lnSpc>
              <a:spcBef>
                <a:spcPts val="0"/>
              </a:spcBef>
              <a:buSzPct val="115000"/>
              <a:buFont typeface="Wingdings" panose="05000000000000000000" pitchFamily="2" charset="2"/>
              <a:buChar char="§"/>
            </a:pPr>
            <a:r>
              <a:rPr lang="en-US" noProof="0"/>
              <a:t>Second level</a:t>
            </a:r>
          </a:p>
          <a:p>
            <a:pPr marL="228600" lvl="2" indent="-228600" algn="l" defTabSz="914400" rtl="0" eaLnBrk="1" latinLnBrk="0" hangingPunct="1">
              <a:lnSpc>
                <a:spcPct val="100000"/>
              </a:lnSpc>
              <a:spcBef>
                <a:spcPts val="0"/>
              </a:spcBef>
              <a:buSzPct val="115000"/>
              <a:buFont typeface="Wingdings" panose="05000000000000000000" pitchFamily="2" charset="2"/>
              <a:buChar char="§"/>
            </a:pPr>
            <a:r>
              <a:rPr lang="en-US" noProof="0"/>
              <a:t>Third level</a:t>
            </a:r>
          </a:p>
        </p:txBody>
      </p:sp>
      <p:sp>
        <p:nvSpPr>
          <p:cNvPr id="6" name="Content Placeholder 5">
            <a:extLst>
              <a:ext uri="{FF2B5EF4-FFF2-40B4-BE49-F238E27FC236}">
                <a16:creationId xmlns:a16="http://schemas.microsoft.com/office/drawing/2014/main" id="{507D4EDA-1701-4A8D-8879-6F669F44F36D}"/>
              </a:ext>
            </a:extLst>
          </p:cNvPr>
          <p:cNvSpPr>
            <a:spLocks noGrp="1"/>
          </p:cNvSpPr>
          <p:nvPr>
            <p:ph sz="quarter" idx="4"/>
          </p:nvPr>
        </p:nvSpPr>
        <p:spPr>
          <a:xfrm>
            <a:off x="6172200" y="2505075"/>
            <a:ext cx="5086352" cy="3408363"/>
          </a:xfrm>
        </p:spPr>
        <p:txBody>
          <a:bodyPr/>
          <a:lstStyle>
            <a:lvl1pPr marL="228600" indent="-228600">
              <a:buFont typeface="Wingdings" panose="05000000000000000000" pitchFamily="2" charset="2"/>
              <a:buChar char="§"/>
              <a:defRPr lang="en-US" sz="1800" kern="1200" dirty="0">
                <a:solidFill>
                  <a:schemeClr val="accent1"/>
                </a:solidFill>
                <a:latin typeface="+mn-lt"/>
                <a:ea typeface="+mn-ea"/>
                <a:cs typeface="+mn-cs"/>
              </a:defRPr>
            </a:lvl1pPr>
            <a:lvl2pPr>
              <a:defRPr lang="en-US" sz="1100" kern="1200" noProof="0" dirty="0">
                <a:solidFill>
                  <a:schemeClr val="tx1">
                    <a:lumMod val="85000"/>
                    <a:lumOff val="15000"/>
                  </a:schemeClr>
                </a:solidFill>
                <a:latin typeface="+mn-lt"/>
                <a:ea typeface="+mn-ea"/>
                <a:cs typeface="+mn-cs"/>
              </a:defRPr>
            </a:lvl2pPr>
          </a:lstStyle>
          <a:p>
            <a:pPr marL="228600" lvl="0" indent="-228600" algn="l" defTabSz="914400" rtl="0" eaLnBrk="1" latinLnBrk="0" hangingPunct="1">
              <a:lnSpc>
                <a:spcPct val="100000"/>
              </a:lnSpc>
              <a:spcBef>
                <a:spcPts val="0"/>
              </a:spcBef>
              <a:buSzPct val="115000"/>
            </a:pPr>
            <a:r>
              <a:rPr lang="en-US" noProof="0"/>
              <a:t>Click to edit Master text styles</a:t>
            </a:r>
          </a:p>
          <a:p>
            <a:pPr marL="228600" lvl="1" indent="-228600" algn="l" defTabSz="914400" rtl="0" eaLnBrk="1" latinLnBrk="0" hangingPunct="1">
              <a:lnSpc>
                <a:spcPct val="100000"/>
              </a:lnSpc>
              <a:spcBef>
                <a:spcPts val="0"/>
              </a:spcBef>
              <a:buSzPct val="115000"/>
            </a:pPr>
            <a:r>
              <a:rPr lang="en-US" noProof="0"/>
              <a:t>Second level</a:t>
            </a:r>
          </a:p>
        </p:txBody>
      </p:sp>
      <p:sp>
        <p:nvSpPr>
          <p:cNvPr id="10" name="Slide Number Placeholder 11">
            <a:extLst>
              <a:ext uri="{FF2B5EF4-FFF2-40B4-BE49-F238E27FC236}">
                <a16:creationId xmlns:a16="http://schemas.microsoft.com/office/drawing/2014/main" id="{BC8E0731-FF1F-42F3-A1DE-09A7A093FC9E}"/>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8" name="Title 1">
            <a:extLst>
              <a:ext uri="{FF2B5EF4-FFF2-40B4-BE49-F238E27FC236}">
                <a16:creationId xmlns:a16="http://schemas.microsoft.com/office/drawing/2014/main" id="{EF6409CB-2DCC-405D-AFC8-B8C81B6836FC}"/>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9" name="Text Placeholder 2">
            <a:extLst>
              <a:ext uri="{FF2B5EF4-FFF2-40B4-BE49-F238E27FC236}">
                <a16:creationId xmlns:a16="http://schemas.microsoft.com/office/drawing/2014/main" id="{011D86E5-50D9-41CC-9F95-B4AA835286C9}"/>
              </a:ext>
            </a:extLst>
          </p:cNvPr>
          <p:cNvSpPr>
            <a:spLocks noGrp="1"/>
          </p:cNvSpPr>
          <p:nvPr>
            <p:ph type="body" idx="13"/>
          </p:nvPr>
        </p:nvSpPr>
        <p:spPr>
          <a:xfrm>
            <a:off x="911223" y="1681163"/>
            <a:ext cx="5108579" cy="778573"/>
          </a:xfrm>
        </p:spPr>
        <p:txBody>
          <a:bodyPr anchor="t">
            <a:normAutofit/>
          </a:bodyPr>
          <a:lstStyle>
            <a:lvl1pPr marL="0" indent="0">
              <a:buNone/>
              <a:defRPr lang="en-US" sz="1800" kern="1200" spc="20" noProof="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ext Placeholder 2">
            <a:extLst>
              <a:ext uri="{FF2B5EF4-FFF2-40B4-BE49-F238E27FC236}">
                <a16:creationId xmlns:a16="http://schemas.microsoft.com/office/drawing/2014/main" id="{9D23F7DC-C3F0-4EE3-B615-04ACDE542573}"/>
              </a:ext>
            </a:extLst>
          </p:cNvPr>
          <p:cNvSpPr>
            <a:spLocks noGrp="1"/>
          </p:cNvSpPr>
          <p:nvPr>
            <p:ph type="body" idx="14"/>
          </p:nvPr>
        </p:nvSpPr>
        <p:spPr>
          <a:xfrm>
            <a:off x="6172199" y="1681162"/>
            <a:ext cx="5108579" cy="778573"/>
          </a:xfrm>
        </p:spPr>
        <p:txBody>
          <a:bodyPr anchor="t">
            <a:normAutofit/>
          </a:bodyPr>
          <a:lstStyle>
            <a:lvl1pPr marL="0" indent="0">
              <a:buNone/>
              <a:defRPr lang="en-US" sz="1800" kern="1200" spc="20" noProof="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50590250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Textboxes with Title">
    <p:spTree>
      <p:nvGrpSpPr>
        <p:cNvPr id="1" name=""/>
        <p:cNvGrpSpPr/>
        <p:nvPr/>
      </p:nvGrpSpPr>
      <p:grpSpPr>
        <a:xfrm>
          <a:off x="0" y="0"/>
          <a:ext cx="0" cy="0"/>
          <a:chOff x="0" y="0"/>
          <a:chExt cx="0" cy="0"/>
        </a:xfrm>
      </p:grpSpPr>
      <p:sp>
        <p:nvSpPr>
          <p:cNvPr id="10" name="Slide Number Placeholder 11">
            <a:extLst>
              <a:ext uri="{FF2B5EF4-FFF2-40B4-BE49-F238E27FC236}">
                <a16:creationId xmlns:a16="http://schemas.microsoft.com/office/drawing/2014/main" id="{BC8E0731-FF1F-42F3-A1DE-09A7A093FC9E}"/>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8" name="Title 1">
            <a:extLst>
              <a:ext uri="{FF2B5EF4-FFF2-40B4-BE49-F238E27FC236}">
                <a16:creationId xmlns:a16="http://schemas.microsoft.com/office/drawing/2014/main" id="{EF6409CB-2DCC-405D-AFC8-B8C81B6836FC}"/>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3" name="Text Placeholder 2">
            <a:extLst>
              <a:ext uri="{FF2B5EF4-FFF2-40B4-BE49-F238E27FC236}">
                <a16:creationId xmlns:a16="http://schemas.microsoft.com/office/drawing/2014/main" id="{94220268-61C8-499F-BD8E-D137A2E94C75}"/>
              </a:ext>
            </a:extLst>
          </p:cNvPr>
          <p:cNvSpPr>
            <a:spLocks noGrp="1"/>
          </p:cNvSpPr>
          <p:nvPr>
            <p:ph type="body" sz="quarter" idx="13"/>
          </p:nvPr>
        </p:nvSpPr>
        <p:spPr>
          <a:xfrm>
            <a:off x="911228" y="1700925"/>
            <a:ext cx="5108578" cy="417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2" name="Text Placeholder 2">
            <a:extLst>
              <a:ext uri="{FF2B5EF4-FFF2-40B4-BE49-F238E27FC236}">
                <a16:creationId xmlns:a16="http://schemas.microsoft.com/office/drawing/2014/main" id="{00D1E06D-6DDD-4474-9CDB-8EDE97EFAA38}"/>
              </a:ext>
            </a:extLst>
          </p:cNvPr>
          <p:cNvSpPr>
            <a:spLocks noGrp="1"/>
          </p:cNvSpPr>
          <p:nvPr>
            <p:ph type="body" sz="quarter" idx="14"/>
          </p:nvPr>
        </p:nvSpPr>
        <p:spPr>
          <a:xfrm>
            <a:off x="6172194" y="1700925"/>
            <a:ext cx="5108578" cy="417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Tree>
    <p:extLst>
      <p:ext uri="{BB962C8B-B14F-4D97-AF65-F5344CB8AC3E}">
        <p14:creationId xmlns:p14="http://schemas.microsoft.com/office/powerpoint/2010/main" val="225515924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23005-0E1E-40F0-BDE2-EADB9B991268}"/>
              </a:ext>
            </a:extLst>
          </p:cNvPr>
          <p:cNvSpPr>
            <a:spLocks noGrp="1"/>
          </p:cNvSpPr>
          <p:nvPr>
            <p:ph type="title"/>
          </p:nvPr>
        </p:nvSpPr>
        <p:spPr>
          <a:xfrm>
            <a:off x="911225" y="356161"/>
            <a:ext cx="10369550" cy="1325563"/>
          </a:xfrm>
          <a:prstGeom prst="rect">
            <a:avLst/>
          </a:prstGeom>
        </p:spPr>
        <p:txBody>
          <a:bodyPr vert="horz" lIns="0" tIns="0" rIns="0" bIns="0" rtlCol="0" anchor="ctr">
            <a:normAutofit/>
          </a:bodyPr>
          <a:lstStyle/>
          <a:p>
            <a:r>
              <a:rPr lang="en-US" noProof="0"/>
              <a:t>Click to edit Master title style</a:t>
            </a:r>
            <a:endParaRPr lang="en-PH" noProof="0"/>
          </a:p>
        </p:txBody>
      </p:sp>
      <p:sp>
        <p:nvSpPr>
          <p:cNvPr id="3" name="Text Placeholder 2">
            <a:extLst>
              <a:ext uri="{FF2B5EF4-FFF2-40B4-BE49-F238E27FC236}">
                <a16:creationId xmlns:a16="http://schemas.microsoft.com/office/drawing/2014/main" id="{E3A265F2-578C-4CAA-89BF-4F38B1881798}"/>
              </a:ext>
            </a:extLst>
          </p:cNvPr>
          <p:cNvSpPr>
            <a:spLocks noGrp="1"/>
          </p:cNvSpPr>
          <p:nvPr>
            <p:ph type="body" idx="1"/>
          </p:nvPr>
        </p:nvSpPr>
        <p:spPr>
          <a:xfrm>
            <a:off x="911225" y="1825625"/>
            <a:ext cx="10369550" cy="4351338"/>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PH" noProof="0"/>
          </a:p>
        </p:txBody>
      </p:sp>
      <p:sp>
        <p:nvSpPr>
          <p:cNvPr id="4" name="Date Placeholder 3">
            <a:extLst>
              <a:ext uri="{FF2B5EF4-FFF2-40B4-BE49-F238E27FC236}">
                <a16:creationId xmlns:a16="http://schemas.microsoft.com/office/drawing/2014/main" id="{A299C471-B851-4A46-ABDC-9A326724C2F2}"/>
              </a:ext>
            </a:extLst>
          </p:cNvPr>
          <p:cNvSpPr>
            <a:spLocks noGrp="1"/>
          </p:cNvSpPr>
          <p:nvPr>
            <p:ph type="dt" sz="half" idx="2"/>
          </p:nvPr>
        </p:nvSpPr>
        <p:spPr>
          <a:xfrm>
            <a:off x="911224" y="6356350"/>
            <a:ext cx="2670175" cy="365125"/>
          </a:xfrm>
          <a:prstGeom prst="rect">
            <a:avLst/>
          </a:prstGeom>
        </p:spPr>
        <p:txBody>
          <a:bodyPr vert="horz" lIns="0" tIns="0" rIns="0" bIns="0" rtlCol="0" anchor="ctr"/>
          <a:lstStyle>
            <a:lvl1pPr algn="l">
              <a:defRPr sz="1200">
                <a:solidFill>
                  <a:schemeClr val="tx1">
                    <a:tint val="75000"/>
                  </a:schemeClr>
                </a:solidFill>
              </a:defRPr>
            </a:lvl1pPr>
          </a:lstStyle>
          <a:p>
            <a:fld id="{3CD7A933-1C71-4162-8CD9-4E532792FE2B}" type="datetimeFigureOut">
              <a:rPr lang="en-PH" noProof="0" smtClean="0"/>
              <a:t>9/5/2025</a:t>
            </a:fld>
            <a:endParaRPr lang="en-PH" noProof="0"/>
          </a:p>
        </p:txBody>
      </p:sp>
      <p:sp>
        <p:nvSpPr>
          <p:cNvPr id="5" name="Footer Placeholder 4">
            <a:extLst>
              <a:ext uri="{FF2B5EF4-FFF2-40B4-BE49-F238E27FC236}">
                <a16:creationId xmlns:a16="http://schemas.microsoft.com/office/drawing/2014/main" id="{8FEA0257-3C46-4366-8401-6FAB38D04D3C}"/>
              </a:ext>
            </a:extLst>
          </p:cNvPr>
          <p:cNvSpPr>
            <a:spLocks noGrp="1"/>
          </p:cNvSpPr>
          <p:nvPr>
            <p:ph type="ftr" sz="quarter" idx="3"/>
          </p:nvPr>
        </p:nvSpPr>
        <p:spPr>
          <a:xfrm>
            <a:off x="4038600" y="6356350"/>
            <a:ext cx="4114800" cy="365125"/>
          </a:xfrm>
          <a:prstGeom prst="rect">
            <a:avLst/>
          </a:prstGeom>
        </p:spPr>
        <p:txBody>
          <a:bodyPr vert="horz" lIns="0" tIns="0" rIns="0" bIns="0" rtlCol="0" anchor="ctr"/>
          <a:lstStyle>
            <a:lvl1pPr algn="ctr">
              <a:defRPr sz="1200">
                <a:solidFill>
                  <a:schemeClr val="tx1">
                    <a:tint val="75000"/>
                  </a:schemeClr>
                </a:solidFill>
              </a:defRPr>
            </a:lvl1pPr>
          </a:lstStyle>
          <a:p>
            <a:endParaRPr lang="en-PH" noProof="0"/>
          </a:p>
        </p:txBody>
      </p:sp>
      <p:sp>
        <p:nvSpPr>
          <p:cNvPr id="6" name="Slide Number Placeholder 5">
            <a:extLst>
              <a:ext uri="{FF2B5EF4-FFF2-40B4-BE49-F238E27FC236}">
                <a16:creationId xmlns:a16="http://schemas.microsoft.com/office/drawing/2014/main" id="{D1D7A957-F719-44B5-9861-6AE31885942A}"/>
              </a:ext>
            </a:extLst>
          </p:cNvPr>
          <p:cNvSpPr>
            <a:spLocks noGrp="1"/>
          </p:cNvSpPr>
          <p:nvPr>
            <p:ph type="sldNum" sz="quarter" idx="4"/>
          </p:nvPr>
        </p:nvSpPr>
        <p:spPr>
          <a:xfrm>
            <a:off x="8610600" y="6356350"/>
            <a:ext cx="2670175" cy="365125"/>
          </a:xfrm>
          <a:prstGeom prst="rect">
            <a:avLst/>
          </a:prstGeom>
        </p:spPr>
        <p:txBody>
          <a:bodyPr vert="horz" lIns="0" tIns="0" rIns="0" bIns="0" rtlCol="0" anchor="ctr"/>
          <a:lstStyle>
            <a:lvl1pPr algn="r">
              <a:defRPr sz="1200">
                <a:solidFill>
                  <a:schemeClr val="tx1">
                    <a:tint val="75000"/>
                  </a:schemeClr>
                </a:solidFill>
              </a:defRPr>
            </a:lvl1pPr>
          </a:lstStyle>
          <a:p>
            <a:fld id="{C7F0D36C-296C-4C41-928D-13DEBF2E67EF}" type="slidenum">
              <a:rPr lang="en-PH" noProof="0" smtClean="0"/>
              <a:t>‹#›</a:t>
            </a:fld>
            <a:endParaRPr lang="en-PH" noProof="0"/>
          </a:p>
        </p:txBody>
      </p:sp>
    </p:spTree>
    <p:extLst>
      <p:ext uri="{BB962C8B-B14F-4D97-AF65-F5344CB8AC3E}">
        <p14:creationId xmlns:p14="http://schemas.microsoft.com/office/powerpoint/2010/main" val="2197331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35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18">
          <p15:clr>
            <a:srgbClr val="F26B43"/>
          </p15:clr>
        </p15:guide>
        <p15:guide id="2" pos="574">
          <p15:clr>
            <a:srgbClr val="F26B43"/>
          </p15:clr>
        </p15:guide>
        <p15:guide id="3" orient="horz" pos="3725">
          <p15:clr>
            <a:srgbClr val="F26B43"/>
          </p15:clr>
        </p15:guide>
        <p15:guide id="4" pos="2479">
          <p15:clr>
            <a:srgbClr val="F26B43"/>
          </p15:clr>
        </p15:guide>
        <p15:guide id="5" pos="3069">
          <p15:clr>
            <a:srgbClr val="F26B43"/>
          </p15:clr>
        </p15:guide>
        <p15:guide id="6" pos="3840">
          <p15:clr>
            <a:srgbClr val="F26B43"/>
          </p15:clr>
        </p15:guide>
        <p15:guide id="7" pos="4611">
          <p15:clr>
            <a:srgbClr val="F26B43"/>
          </p15:clr>
        </p15:guide>
        <p15:guide id="8" pos="5201">
          <p15:clr>
            <a:srgbClr val="F26B43"/>
          </p15:clr>
        </p15:guide>
        <p15:guide id="9" pos="710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361_B34246CD.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362_D566ED3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2B8_AF5CD51E.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8E9C0DB-A427-4416-9504-3A28B492FF1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0" y="1"/>
            <a:ext cx="12192000" cy="6858000"/>
          </a:xfrm>
        </p:spPr>
      </p:pic>
      <p:pic>
        <p:nvPicPr>
          <p:cNvPr id="6" name="Logo">
            <a:extLst>
              <a:ext uri="{FF2B5EF4-FFF2-40B4-BE49-F238E27FC236}">
                <a16:creationId xmlns:a16="http://schemas.microsoft.com/office/drawing/2014/main" id="{3DE632EA-3F91-4783-8DBF-12DC8F47E740}"/>
              </a:ext>
            </a:extLst>
          </p:cNvPr>
          <p:cNvPicPr>
            <a:picLocks noChangeAspect="1"/>
          </p:cNvPicPr>
          <p:nvPr/>
        </p:nvPicPr>
        <p:blipFill>
          <a:blip r:embed="rId3"/>
          <a:stretch>
            <a:fillRect/>
          </a:stretch>
        </p:blipFill>
        <p:spPr>
          <a:xfrm>
            <a:off x="911225" y="981075"/>
            <a:ext cx="3011762" cy="959607"/>
          </a:xfrm>
          <a:prstGeom prst="rect">
            <a:avLst/>
          </a:prstGeom>
        </p:spPr>
      </p:pic>
      <p:sp>
        <p:nvSpPr>
          <p:cNvPr id="7" name="Title 2">
            <a:extLst>
              <a:ext uri="{FF2B5EF4-FFF2-40B4-BE49-F238E27FC236}">
                <a16:creationId xmlns:a16="http://schemas.microsoft.com/office/drawing/2014/main" id="{E9BF3232-B9BC-4886-8893-52E1AAE82E7B}"/>
              </a:ext>
            </a:extLst>
          </p:cNvPr>
          <p:cNvSpPr>
            <a:spLocks noGrp="1"/>
          </p:cNvSpPr>
          <p:nvPr>
            <p:ph type="ctrTitle"/>
          </p:nvPr>
        </p:nvSpPr>
        <p:spPr>
          <a:xfrm>
            <a:off x="911225" y="3946650"/>
            <a:ext cx="6446015" cy="573792"/>
          </a:xfrm>
        </p:spPr>
        <p:txBody>
          <a:bodyPr>
            <a:normAutofit/>
          </a:bodyPr>
          <a:lstStyle/>
          <a:p>
            <a:r>
              <a:rPr lang="en-US"/>
              <a:t>Cash Beta Demo Model</a:t>
            </a:r>
          </a:p>
        </p:txBody>
      </p:sp>
      <p:sp>
        <p:nvSpPr>
          <p:cNvPr id="9" name="Subtitle 3">
            <a:extLst>
              <a:ext uri="{FF2B5EF4-FFF2-40B4-BE49-F238E27FC236}">
                <a16:creationId xmlns:a16="http://schemas.microsoft.com/office/drawing/2014/main" id="{B2327766-4E3E-40CF-8FF1-E0AE92D6BE04}"/>
              </a:ext>
            </a:extLst>
          </p:cNvPr>
          <p:cNvSpPr>
            <a:spLocks noGrp="1"/>
          </p:cNvSpPr>
          <p:nvPr>
            <p:ph type="subTitle" idx="1"/>
          </p:nvPr>
        </p:nvSpPr>
        <p:spPr>
          <a:xfrm>
            <a:off x="911225" y="5167221"/>
            <a:ext cx="4390474" cy="720110"/>
          </a:xfrm>
        </p:spPr>
        <p:txBody>
          <a:bodyPr vert="horz" lIns="0" tIns="0" rIns="0" bIns="0" rtlCol="0" anchor="t">
            <a:normAutofit/>
          </a:bodyPr>
          <a:lstStyle/>
          <a:p>
            <a:pPr>
              <a:lnSpc>
                <a:spcPct val="114000"/>
              </a:lnSpc>
            </a:pPr>
            <a:r>
              <a:rPr lang="en-PH"/>
              <a:t>Presented by:</a:t>
            </a:r>
          </a:p>
          <a:p>
            <a:r>
              <a:rPr lang="en-PH" b="1"/>
              <a:t>Data Science (Bhuvanesh)</a:t>
            </a:r>
            <a:endParaRPr lang="en-PH" sz="1800" b="1" spc="20"/>
          </a:p>
          <a:p>
            <a:endParaRPr lang="en-PH"/>
          </a:p>
          <a:p>
            <a:endParaRPr lang="en-PH" sz="2000"/>
          </a:p>
        </p:txBody>
      </p:sp>
      <p:sp>
        <p:nvSpPr>
          <p:cNvPr id="3" name="Subtitle 3">
            <a:extLst>
              <a:ext uri="{FF2B5EF4-FFF2-40B4-BE49-F238E27FC236}">
                <a16:creationId xmlns:a16="http://schemas.microsoft.com/office/drawing/2014/main" id="{4F7E8F7E-6D89-74CB-11C3-C84321CCA4F1}"/>
              </a:ext>
            </a:extLst>
          </p:cNvPr>
          <p:cNvSpPr txBox="1">
            <a:spLocks/>
          </p:cNvSpPr>
          <p:nvPr/>
        </p:nvSpPr>
        <p:spPr>
          <a:xfrm>
            <a:off x="912539" y="5884552"/>
            <a:ext cx="4390474" cy="496766"/>
          </a:xfrm>
          <a:prstGeom prst="rect">
            <a:avLst/>
          </a:prstGeom>
        </p:spPr>
        <p:txBody>
          <a:bodyPr vert="horz" lIns="0" tIns="0" rIns="0" bIns="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lang="en-PH" sz="1800" kern="1200" spc="20" baseline="0" noProof="0" dirty="0">
                <a:solidFill>
                  <a:schemeClr val="accent1"/>
                </a:solidFill>
                <a:latin typeface="+mn-lt"/>
                <a:ea typeface="+mn-ea"/>
                <a:cs typeface="+mn-cs"/>
              </a:defRPr>
            </a:lvl1pPr>
            <a:lvl2pPr marL="457200" indent="0" algn="ctr" defTabSz="914400" rtl="0" eaLnBrk="1" latinLnBrk="0" hangingPunct="1">
              <a:lnSpc>
                <a:spcPct val="90000"/>
              </a:lnSpc>
              <a:spcBef>
                <a:spcPts val="500"/>
              </a:spcBef>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t>22</a:t>
            </a:r>
            <a:r>
              <a:rPr lang="en-US" b="1" baseline="30000"/>
              <a:t>nd</a:t>
            </a:r>
            <a:r>
              <a:rPr lang="en-US" b="1"/>
              <a:t> July 2025</a:t>
            </a:r>
          </a:p>
          <a:p>
            <a:endParaRPr lang="en-US"/>
          </a:p>
          <a:p>
            <a:endParaRPr lang="en-US"/>
          </a:p>
        </p:txBody>
      </p:sp>
    </p:spTree>
    <p:extLst>
      <p:ext uri="{BB962C8B-B14F-4D97-AF65-F5344CB8AC3E}">
        <p14:creationId xmlns:p14="http://schemas.microsoft.com/office/powerpoint/2010/main" val="4129944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BE42D-E63C-6043-1971-3597DDC7FB4C}"/>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1926E40A-5487-6F19-3E42-8F0CA86DE43D}"/>
              </a:ext>
            </a:extLst>
          </p:cNvPr>
          <p:cNvSpPr txBox="1">
            <a:spLocks/>
          </p:cNvSpPr>
          <p:nvPr/>
        </p:nvSpPr>
        <p:spPr>
          <a:xfrm>
            <a:off x="564387" y="193950"/>
            <a:ext cx="11496821" cy="653691"/>
          </a:xfrm>
          <a:prstGeom prst="rect">
            <a:avLst/>
          </a:prstGeom>
        </p:spPr>
        <p:txBody>
          <a:bodyPr vert="horz" lIns="91440" tIns="45720" rIns="91440" bIns="45720" rtlCol="0" anchor="b">
            <a:normAutofit fontScale="97500"/>
          </a:bodyPr>
          <a:lstStyle>
            <a:defPPr>
              <a:defRPr lang="en-US"/>
            </a:defPPr>
            <a:lvl1pPr marL="0" algn="l" defTabSz="914400" rtl="0" eaLnBrk="1" latinLnBrk="0" hangingPunct="1">
              <a:lnSpc>
                <a:spcPct val="90000"/>
              </a:lnSpc>
              <a:spcBef>
                <a:spcPct val="0"/>
              </a:spcBef>
              <a:buNone/>
              <a:defRPr sz="3500" b="1" kern="1200">
                <a:solidFill>
                  <a:schemeClr val="accent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800"/>
              <a:t>M-O-M Model PSI values (Baseline Training period) - </a:t>
            </a:r>
            <a:r>
              <a:rPr lang="en-US" sz="2800">
                <a:solidFill>
                  <a:srgbClr val="C00000"/>
                </a:solidFill>
              </a:rPr>
              <a:t>Overall Applied</a:t>
            </a:r>
            <a:endParaRPr lang="en-US" sz="1800">
              <a:solidFill>
                <a:srgbClr val="C00000"/>
              </a:solidFill>
            </a:endParaRPr>
          </a:p>
        </p:txBody>
      </p:sp>
      <p:sp>
        <p:nvSpPr>
          <p:cNvPr id="5" name="Slide Number Placeholder 1">
            <a:extLst>
              <a:ext uri="{FF2B5EF4-FFF2-40B4-BE49-F238E27FC236}">
                <a16:creationId xmlns:a16="http://schemas.microsoft.com/office/drawing/2014/main" id="{6587AAC0-B82E-418D-1640-ACE3318D2805}"/>
              </a:ext>
            </a:extLst>
          </p:cNvPr>
          <p:cNvSpPr txBox="1">
            <a:spLocks/>
          </p:cNvSpPr>
          <p:nvPr/>
        </p:nvSpPr>
        <p:spPr>
          <a:xfrm>
            <a:off x="150647" y="6578579"/>
            <a:ext cx="2670175" cy="23114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z="800" smtClean="0"/>
              <a:pPr/>
              <a:t>10</a:t>
            </a:fld>
            <a:endParaRPr lang="en-PH" sz="800"/>
          </a:p>
        </p:txBody>
      </p:sp>
      <p:pic>
        <p:nvPicPr>
          <p:cNvPr id="6" name="Picture 5">
            <a:extLst>
              <a:ext uri="{FF2B5EF4-FFF2-40B4-BE49-F238E27FC236}">
                <a16:creationId xmlns:a16="http://schemas.microsoft.com/office/drawing/2014/main" id="{BEE9CEA9-D0E3-A73A-10B6-D5021FED260D}"/>
              </a:ext>
            </a:extLst>
          </p:cNvPr>
          <p:cNvPicPr>
            <a:picLocks noChangeAspect="1"/>
          </p:cNvPicPr>
          <p:nvPr/>
        </p:nvPicPr>
        <p:blipFill>
          <a:blip r:embed="rId2"/>
          <a:stretch>
            <a:fillRect/>
          </a:stretch>
        </p:blipFill>
        <p:spPr>
          <a:xfrm>
            <a:off x="1082806" y="1273355"/>
            <a:ext cx="9420225" cy="3714750"/>
          </a:xfrm>
          <a:prstGeom prst="rect">
            <a:avLst/>
          </a:prstGeom>
        </p:spPr>
      </p:pic>
    </p:spTree>
    <p:extLst>
      <p:ext uri="{BB962C8B-B14F-4D97-AF65-F5344CB8AC3E}">
        <p14:creationId xmlns:p14="http://schemas.microsoft.com/office/powerpoint/2010/main" val="685097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D7EDF-58C3-C8B0-F487-C0AADCF7945A}"/>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2765B014-60E9-48B1-18EA-67B637E35A0A}"/>
              </a:ext>
            </a:extLst>
          </p:cNvPr>
          <p:cNvSpPr txBox="1">
            <a:spLocks/>
          </p:cNvSpPr>
          <p:nvPr/>
        </p:nvSpPr>
        <p:spPr>
          <a:xfrm>
            <a:off x="574012" y="280577"/>
            <a:ext cx="11496821" cy="653691"/>
          </a:xfrm>
          <a:prstGeom prst="rect">
            <a:avLst/>
          </a:prstGeom>
        </p:spPr>
        <p:txBody>
          <a:bodyPr vert="horz" lIns="91440" tIns="45720" rIns="91440" bIns="45720" rtlCol="0" anchor="b">
            <a:normAutofit fontScale="97500"/>
          </a:bodyPr>
          <a:lstStyle>
            <a:defPPr>
              <a:defRPr lang="en-US"/>
            </a:defPPr>
            <a:lvl1pPr marL="0" algn="l" defTabSz="914400" rtl="0" eaLnBrk="1" latinLnBrk="0" hangingPunct="1">
              <a:lnSpc>
                <a:spcPct val="90000"/>
              </a:lnSpc>
              <a:spcBef>
                <a:spcPct val="0"/>
              </a:spcBef>
              <a:buNone/>
              <a:defRPr sz="3500" b="1" kern="1200">
                <a:solidFill>
                  <a:schemeClr val="accent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800"/>
              <a:t>M-O-M Model PSI values (Baseline Training period) - </a:t>
            </a:r>
            <a:r>
              <a:rPr lang="en-US" sz="2800">
                <a:solidFill>
                  <a:srgbClr val="C00000"/>
                </a:solidFill>
              </a:rPr>
              <a:t>Android Applied</a:t>
            </a:r>
            <a:endParaRPr lang="en-US" sz="1800">
              <a:solidFill>
                <a:srgbClr val="C00000"/>
              </a:solidFill>
            </a:endParaRPr>
          </a:p>
        </p:txBody>
      </p:sp>
      <p:sp>
        <p:nvSpPr>
          <p:cNvPr id="5" name="Slide Number Placeholder 1">
            <a:extLst>
              <a:ext uri="{FF2B5EF4-FFF2-40B4-BE49-F238E27FC236}">
                <a16:creationId xmlns:a16="http://schemas.microsoft.com/office/drawing/2014/main" id="{DFDA9CB3-E63F-4EB5-7A57-65488CEF1499}"/>
              </a:ext>
            </a:extLst>
          </p:cNvPr>
          <p:cNvSpPr txBox="1">
            <a:spLocks/>
          </p:cNvSpPr>
          <p:nvPr/>
        </p:nvSpPr>
        <p:spPr>
          <a:xfrm>
            <a:off x="150647" y="6578579"/>
            <a:ext cx="2670175" cy="23114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z="800" smtClean="0"/>
              <a:pPr/>
              <a:t>11</a:t>
            </a:fld>
            <a:endParaRPr lang="en-PH" sz="800"/>
          </a:p>
        </p:txBody>
      </p:sp>
      <p:pic>
        <p:nvPicPr>
          <p:cNvPr id="3" name="Picture 2" descr="A graph with a line and a dotted line&#10;&#10;AI-generated content may be incorrect.">
            <a:extLst>
              <a:ext uri="{FF2B5EF4-FFF2-40B4-BE49-F238E27FC236}">
                <a16:creationId xmlns:a16="http://schemas.microsoft.com/office/drawing/2014/main" id="{BBE713F2-BF96-EF8C-52AA-E75BB7796356}"/>
              </a:ext>
            </a:extLst>
          </p:cNvPr>
          <p:cNvPicPr>
            <a:picLocks noChangeAspect="1"/>
          </p:cNvPicPr>
          <p:nvPr/>
        </p:nvPicPr>
        <p:blipFill>
          <a:blip r:embed="rId3"/>
          <a:stretch>
            <a:fillRect/>
          </a:stretch>
        </p:blipFill>
        <p:spPr>
          <a:xfrm>
            <a:off x="776288" y="1400175"/>
            <a:ext cx="10639425" cy="4057650"/>
          </a:xfrm>
          <a:prstGeom prst="rect">
            <a:avLst/>
          </a:prstGeom>
        </p:spPr>
      </p:pic>
    </p:spTree>
    <p:extLst>
      <p:ext uri="{BB962C8B-B14F-4D97-AF65-F5344CB8AC3E}">
        <p14:creationId xmlns:p14="http://schemas.microsoft.com/office/powerpoint/2010/main" val="3007465165"/>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92282-AAA4-8F3E-73B8-0C9F6A4F4946}"/>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0BD06DE4-BE34-B7D1-9B25-30DCAA40C19E}"/>
              </a:ext>
            </a:extLst>
          </p:cNvPr>
          <p:cNvSpPr txBox="1">
            <a:spLocks/>
          </p:cNvSpPr>
          <p:nvPr/>
        </p:nvSpPr>
        <p:spPr>
          <a:xfrm>
            <a:off x="574012" y="280577"/>
            <a:ext cx="11496821" cy="653691"/>
          </a:xfrm>
          <a:prstGeom prst="rect">
            <a:avLst/>
          </a:prstGeom>
        </p:spPr>
        <p:txBody>
          <a:bodyPr vert="horz" lIns="91440" tIns="45720" rIns="91440" bIns="45720" rtlCol="0" anchor="b">
            <a:normAutofit fontScale="97500"/>
          </a:bodyPr>
          <a:lstStyle>
            <a:defPPr>
              <a:defRPr lang="en-US"/>
            </a:defPPr>
            <a:lvl1pPr marL="0" algn="l" defTabSz="914400" rtl="0" eaLnBrk="1" latinLnBrk="0" hangingPunct="1">
              <a:lnSpc>
                <a:spcPct val="90000"/>
              </a:lnSpc>
              <a:spcBef>
                <a:spcPct val="0"/>
              </a:spcBef>
              <a:buNone/>
              <a:defRPr sz="3500" b="1" kern="1200">
                <a:solidFill>
                  <a:schemeClr val="accent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800"/>
              <a:t>M-O-M Model PSI values (Baseline Training period) - </a:t>
            </a:r>
            <a:r>
              <a:rPr lang="en-US" sz="2800">
                <a:solidFill>
                  <a:srgbClr val="C00000"/>
                </a:solidFill>
              </a:rPr>
              <a:t>iOS Applied</a:t>
            </a:r>
            <a:endParaRPr lang="en-US" sz="1800">
              <a:solidFill>
                <a:srgbClr val="C00000"/>
              </a:solidFill>
            </a:endParaRPr>
          </a:p>
        </p:txBody>
      </p:sp>
      <p:sp>
        <p:nvSpPr>
          <p:cNvPr id="5" name="Slide Number Placeholder 1">
            <a:extLst>
              <a:ext uri="{FF2B5EF4-FFF2-40B4-BE49-F238E27FC236}">
                <a16:creationId xmlns:a16="http://schemas.microsoft.com/office/drawing/2014/main" id="{2A8A3354-FA9A-E3B6-69C8-C96539139A78}"/>
              </a:ext>
            </a:extLst>
          </p:cNvPr>
          <p:cNvSpPr txBox="1">
            <a:spLocks/>
          </p:cNvSpPr>
          <p:nvPr/>
        </p:nvSpPr>
        <p:spPr>
          <a:xfrm>
            <a:off x="150647" y="6578579"/>
            <a:ext cx="2670175" cy="23114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z="800" smtClean="0"/>
              <a:pPr/>
              <a:t>12</a:t>
            </a:fld>
            <a:endParaRPr lang="en-PH" sz="800"/>
          </a:p>
        </p:txBody>
      </p:sp>
      <p:pic>
        <p:nvPicPr>
          <p:cNvPr id="3" name="Picture 2" descr="A graph with a line and orange line&#10;&#10;AI-generated content may be incorrect.">
            <a:extLst>
              <a:ext uri="{FF2B5EF4-FFF2-40B4-BE49-F238E27FC236}">
                <a16:creationId xmlns:a16="http://schemas.microsoft.com/office/drawing/2014/main" id="{EC26FF7D-B19B-0C3F-7B98-03A208B00C72}"/>
              </a:ext>
            </a:extLst>
          </p:cNvPr>
          <p:cNvPicPr>
            <a:picLocks noChangeAspect="1"/>
          </p:cNvPicPr>
          <p:nvPr/>
        </p:nvPicPr>
        <p:blipFill>
          <a:blip r:embed="rId3"/>
          <a:stretch>
            <a:fillRect/>
          </a:stretch>
        </p:blipFill>
        <p:spPr>
          <a:xfrm>
            <a:off x="771525" y="1414463"/>
            <a:ext cx="10648950" cy="4029075"/>
          </a:xfrm>
          <a:prstGeom prst="rect">
            <a:avLst/>
          </a:prstGeom>
        </p:spPr>
      </p:pic>
    </p:spTree>
    <p:extLst>
      <p:ext uri="{BB962C8B-B14F-4D97-AF65-F5344CB8AC3E}">
        <p14:creationId xmlns:p14="http://schemas.microsoft.com/office/powerpoint/2010/main" val="3580292408"/>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3E8C9-E380-7235-37DD-20CEE21577D3}"/>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0D56737A-78A2-7D7B-792E-D349833ABCBC}"/>
              </a:ext>
            </a:extLst>
          </p:cNvPr>
          <p:cNvSpPr txBox="1">
            <a:spLocks/>
          </p:cNvSpPr>
          <p:nvPr/>
        </p:nvSpPr>
        <p:spPr>
          <a:xfrm>
            <a:off x="486926" y="106406"/>
            <a:ext cx="11496821" cy="653691"/>
          </a:xfrm>
          <a:prstGeom prst="rect">
            <a:avLst/>
          </a:prstGeom>
        </p:spPr>
        <p:txBody>
          <a:bodyPr vert="horz" lIns="91440" tIns="45720" rIns="91440" bIns="45720" rtlCol="0" anchor="b">
            <a:normAutofit fontScale="90000" lnSpcReduction="20000"/>
          </a:bodyPr>
          <a:lstStyle>
            <a:defPPr>
              <a:defRPr lang="en-US"/>
            </a:defPPr>
            <a:lvl1pPr marL="0" algn="l" defTabSz="914400" rtl="0" eaLnBrk="1" latinLnBrk="0" hangingPunct="1">
              <a:lnSpc>
                <a:spcPct val="90000"/>
              </a:lnSpc>
              <a:spcBef>
                <a:spcPct val="0"/>
              </a:spcBef>
              <a:buNone/>
              <a:defRPr sz="3500" b="1" kern="1200">
                <a:solidFill>
                  <a:schemeClr val="accent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GB" sz="3300">
                <a:ea typeface="+mj-lt"/>
                <a:cs typeface="+mj-lt"/>
              </a:rPr>
              <a:t>Feature Description</a:t>
            </a:r>
            <a:endParaRPr lang="en-US" sz="2800">
              <a:solidFill>
                <a:srgbClr val="C00000"/>
              </a:solidFill>
            </a:endParaRPr>
          </a:p>
        </p:txBody>
      </p:sp>
      <p:sp>
        <p:nvSpPr>
          <p:cNvPr id="5" name="Slide Number Placeholder 1">
            <a:extLst>
              <a:ext uri="{FF2B5EF4-FFF2-40B4-BE49-F238E27FC236}">
                <a16:creationId xmlns:a16="http://schemas.microsoft.com/office/drawing/2014/main" id="{9C3FF735-BF3B-9866-D36C-4AE03FE1AFEF}"/>
              </a:ext>
            </a:extLst>
          </p:cNvPr>
          <p:cNvSpPr txBox="1">
            <a:spLocks/>
          </p:cNvSpPr>
          <p:nvPr/>
        </p:nvSpPr>
        <p:spPr>
          <a:xfrm>
            <a:off x="150647" y="6578579"/>
            <a:ext cx="2670175" cy="23114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z="800" smtClean="0"/>
              <a:pPr/>
              <a:t>13</a:t>
            </a:fld>
            <a:endParaRPr lang="en-PH" sz="800"/>
          </a:p>
        </p:txBody>
      </p:sp>
      <p:graphicFrame>
        <p:nvGraphicFramePr>
          <p:cNvPr id="6" name="Table 5">
            <a:extLst>
              <a:ext uri="{FF2B5EF4-FFF2-40B4-BE49-F238E27FC236}">
                <a16:creationId xmlns:a16="http://schemas.microsoft.com/office/drawing/2014/main" id="{518BFF87-3E3F-A2D9-A4B9-3CC99EF82C7D}"/>
              </a:ext>
            </a:extLst>
          </p:cNvPr>
          <p:cNvGraphicFramePr>
            <a:graphicFrameLocks noGrp="1"/>
          </p:cNvGraphicFramePr>
          <p:nvPr>
            <p:extLst>
              <p:ext uri="{D42A27DB-BD31-4B8C-83A1-F6EECF244321}">
                <p14:modId xmlns:p14="http://schemas.microsoft.com/office/powerpoint/2010/main" val="3188238741"/>
              </p:ext>
            </p:extLst>
          </p:nvPr>
        </p:nvGraphicFramePr>
        <p:xfrm>
          <a:off x="490537" y="919843"/>
          <a:ext cx="11504710" cy="5389782"/>
        </p:xfrm>
        <a:graphic>
          <a:graphicData uri="http://schemas.openxmlformats.org/drawingml/2006/table">
            <a:tbl>
              <a:tblPr bandRow="1">
                <a:tableStyleId>{5C22544A-7EE6-4342-B048-85BDC9FD1C3A}</a:tableStyleId>
              </a:tblPr>
              <a:tblGrid>
                <a:gridCol w="2789950">
                  <a:extLst>
                    <a:ext uri="{9D8B030D-6E8A-4147-A177-3AD203B41FA5}">
                      <a16:colId xmlns:a16="http://schemas.microsoft.com/office/drawing/2014/main" val="1757886501"/>
                    </a:ext>
                  </a:extLst>
                </a:gridCol>
                <a:gridCol w="8714760">
                  <a:extLst>
                    <a:ext uri="{9D8B030D-6E8A-4147-A177-3AD203B41FA5}">
                      <a16:colId xmlns:a16="http://schemas.microsoft.com/office/drawing/2014/main" val="2036852301"/>
                    </a:ext>
                  </a:extLst>
                </a:gridCol>
              </a:tblGrid>
              <a:tr h="396784">
                <a:tc>
                  <a:txBody>
                    <a:bodyPr/>
                    <a:lstStyle/>
                    <a:p>
                      <a:pPr fontAlgn="base">
                        <a:lnSpc>
                          <a:spcPts val="2175"/>
                        </a:lnSpc>
                        <a:buNone/>
                      </a:pPr>
                      <a:r>
                        <a:rPr lang="en-GB" sz="1800" b="1">
                          <a:solidFill>
                            <a:srgbClr val="FFFFFF"/>
                          </a:solidFill>
                          <a:effectLst/>
                          <a:latin typeface="Univers LT"/>
                        </a:rPr>
                        <a:t>Feature Name</a:t>
                      </a:r>
                      <a:endParaRPr lang="en-GB" b="1">
                        <a:solidFill>
                          <a:srgbClr val="FFFFFF"/>
                        </a:solidFill>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4689" cap="flat" cmpd="sng" algn="ctr">
                      <a:solidFill>
                        <a:srgbClr val="FFFFFF"/>
                      </a:solidFill>
                      <a:prstDash val="solid"/>
                      <a:round/>
                      <a:headEnd type="none" w="med" len="med"/>
                      <a:tailEnd type="none" w="med" len="med"/>
                    </a:lnB>
                    <a:solidFill>
                      <a:srgbClr val="785AFF"/>
                    </a:solidFill>
                  </a:tcPr>
                </a:tc>
                <a:tc>
                  <a:txBody>
                    <a:bodyPr/>
                    <a:lstStyle/>
                    <a:p>
                      <a:pPr fontAlgn="base">
                        <a:lnSpc>
                          <a:spcPts val="2175"/>
                        </a:lnSpc>
                        <a:buNone/>
                      </a:pPr>
                      <a:r>
                        <a:rPr lang="en-GB" sz="1800" b="1">
                          <a:solidFill>
                            <a:srgbClr val="FFFFFF"/>
                          </a:solidFill>
                          <a:effectLst/>
                          <a:latin typeface="Univers LT"/>
                        </a:rPr>
                        <a:t>Feature Description</a:t>
                      </a:r>
                      <a:endParaRPr lang="en-GB" b="1">
                        <a:solidFill>
                          <a:srgbClr val="FFFFFF"/>
                        </a:solidFill>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4689" cap="flat" cmpd="sng" algn="ctr">
                      <a:solidFill>
                        <a:srgbClr val="FFFFFF"/>
                      </a:solidFill>
                      <a:prstDash val="solid"/>
                      <a:round/>
                      <a:headEnd type="none" w="med" len="med"/>
                      <a:tailEnd type="none" w="med" len="med"/>
                    </a:lnB>
                    <a:solidFill>
                      <a:srgbClr val="785AFF"/>
                    </a:solidFill>
                  </a:tcPr>
                </a:tc>
                <a:extLst>
                  <a:ext uri="{0D108BD9-81ED-4DB2-BD59-A6C34878D82A}">
                    <a16:rowId xmlns:a16="http://schemas.microsoft.com/office/drawing/2014/main" val="2587476201"/>
                  </a:ext>
                </a:extLst>
              </a:tr>
              <a:tr h="409574">
                <a:tc>
                  <a:txBody>
                    <a:bodyPr/>
                    <a:lstStyle/>
                    <a:p>
                      <a:pPr lvl="0">
                        <a:lnSpc>
                          <a:spcPts val="1650"/>
                        </a:lnSpc>
                        <a:buNone/>
                      </a:pPr>
                      <a:r>
                        <a:rPr lang="en-GB" sz="1400" err="1">
                          <a:effectLst/>
                          <a:latin typeface="Univers LT"/>
                        </a:rPr>
                        <a:t>ln_vas_opted_flag</a:t>
                      </a:r>
                    </a:p>
                  </a:txBody>
                  <a:tcPr>
                    <a:lnL w="9524">
                      <a:solidFill>
                        <a:srgbClr val="FFFFFF"/>
                      </a:solidFill>
                    </a:lnL>
                    <a:lnR w="9524">
                      <a:solidFill>
                        <a:srgbClr val="FFFFFF"/>
                      </a:solidFill>
                    </a:lnR>
                    <a:lnT w="24689" cap="flat" cmpd="sng" algn="ctr">
                      <a:solidFill>
                        <a:srgbClr val="FFFFFF"/>
                      </a:solidFill>
                      <a:prstDash val="solid"/>
                      <a:round/>
                      <a:headEnd type="none" w="med" len="med"/>
                      <a:tailEnd type="none" w="med" len="med"/>
                    </a:lnT>
                    <a:lnB w="9524">
                      <a:solidFill>
                        <a:srgbClr val="FFFFFF"/>
                      </a:solidFill>
                    </a:lnB>
                    <a:solidFill>
                      <a:srgbClr val="D6D1FF"/>
                    </a:solidFill>
                  </a:tcPr>
                </a:tc>
                <a:tc>
                  <a:txBody>
                    <a:bodyPr/>
                    <a:lstStyle/>
                    <a:p>
                      <a:pPr lvl="0">
                        <a:lnSpc>
                          <a:spcPts val="1650"/>
                        </a:lnSpc>
                        <a:buNone/>
                      </a:pPr>
                      <a:r>
                        <a:rPr lang="en-US" sz="1300" b="0" i="0" u="none" strike="noStrike" noProof="0">
                          <a:solidFill>
                            <a:srgbClr val="000000"/>
                          </a:solidFill>
                          <a:effectLst/>
                          <a:latin typeface="Univers LT"/>
                        </a:rPr>
                        <a:t>Indicates whether the user has opted for any value-added services, such as </a:t>
                      </a:r>
                      <a:r>
                        <a:rPr lang="en-US" sz="1300" b="0" i="0" u="none" strike="noStrike" noProof="0" err="1">
                          <a:solidFill>
                            <a:srgbClr val="000000"/>
                          </a:solidFill>
                          <a:effectLst/>
                          <a:latin typeface="Univers LT"/>
                        </a:rPr>
                        <a:t>PayHinga</a:t>
                      </a:r>
                      <a:r>
                        <a:rPr lang="en-US" sz="1300" b="0" i="0" u="none" strike="noStrike" noProof="0">
                          <a:solidFill>
                            <a:srgbClr val="000000"/>
                          </a:solidFill>
                          <a:effectLst/>
                          <a:latin typeface="Univers LT"/>
                        </a:rPr>
                        <a:t> (payment holiday feature).</a:t>
                      </a:r>
                      <a:endParaRPr lang="en-US"/>
                    </a:p>
                  </a:txBody>
                  <a:tcPr>
                    <a:lnL w="9524">
                      <a:solidFill>
                        <a:srgbClr val="FFFFFF"/>
                      </a:solidFill>
                    </a:lnL>
                    <a:lnR w="9524">
                      <a:solidFill>
                        <a:srgbClr val="FFFFFF"/>
                      </a:solidFill>
                    </a:lnR>
                    <a:lnT w="24689" cap="flat" cmpd="sng" algn="ctr">
                      <a:solidFill>
                        <a:srgbClr val="FFFFFF"/>
                      </a:solidFill>
                      <a:prstDash val="solid"/>
                      <a:round/>
                      <a:headEnd type="none" w="med" len="med"/>
                      <a:tailEnd type="none" w="med" len="med"/>
                    </a:lnT>
                    <a:lnB w="9524">
                      <a:solidFill>
                        <a:srgbClr val="FFFFFF"/>
                      </a:solidFill>
                    </a:lnB>
                    <a:solidFill>
                      <a:srgbClr val="D6D1FF"/>
                    </a:solidFill>
                  </a:tcPr>
                </a:tc>
                <a:extLst>
                  <a:ext uri="{0D108BD9-81ED-4DB2-BD59-A6C34878D82A}">
                    <a16:rowId xmlns:a16="http://schemas.microsoft.com/office/drawing/2014/main" val="1363010903"/>
                  </a:ext>
                </a:extLst>
              </a:tr>
              <a:tr h="409574">
                <a:tc>
                  <a:txBody>
                    <a:bodyPr/>
                    <a:lstStyle/>
                    <a:p>
                      <a:pPr lvl="0">
                        <a:lnSpc>
                          <a:spcPts val="1650"/>
                        </a:lnSpc>
                        <a:buNone/>
                      </a:pPr>
                      <a:r>
                        <a:rPr lang="en-GB" sz="1400" err="1">
                          <a:effectLst/>
                          <a:latin typeface="Univers LT"/>
                        </a:rPr>
                        <a:t>ln_self_dec_income</a:t>
                      </a:r>
                      <a:endParaRPr lang="en-GB" err="1">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tc>
                  <a:txBody>
                    <a:bodyPr/>
                    <a:lstStyle/>
                    <a:p>
                      <a:pPr lvl="0">
                        <a:lnSpc>
                          <a:spcPts val="1650"/>
                        </a:lnSpc>
                        <a:buNone/>
                      </a:pPr>
                      <a:r>
                        <a:rPr lang="en-US" sz="1400">
                          <a:effectLst/>
                          <a:latin typeface="Univers LT"/>
                        </a:rPr>
                        <a:t>Self declared income of customer.</a:t>
                      </a:r>
                      <a:endParaRPr lang="en-US">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3946349552"/>
                  </a:ext>
                </a:extLst>
              </a:tr>
              <a:tr h="409574">
                <a:tc>
                  <a:txBody>
                    <a:bodyPr/>
                    <a:lstStyle/>
                    <a:p>
                      <a:pPr lvl="0">
                        <a:lnSpc>
                          <a:spcPts val="1650"/>
                        </a:lnSpc>
                        <a:buNone/>
                      </a:pPr>
                      <a:r>
                        <a:rPr lang="en-GB" sz="1400" err="1">
                          <a:effectLst/>
                          <a:latin typeface="Univers LT"/>
                        </a:rPr>
                        <a:t>ln_age</a:t>
                      </a:r>
                      <a:endParaRPr lang="en-GB">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tc>
                  <a:txBody>
                    <a:bodyPr/>
                    <a:lstStyle/>
                    <a:p>
                      <a:pPr lvl="0">
                        <a:lnSpc>
                          <a:spcPts val="1650"/>
                        </a:lnSpc>
                        <a:buNone/>
                      </a:pPr>
                      <a:r>
                        <a:rPr lang="en-US" sz="1400">
                          <a:effectLst/>
                          <a:latin typeface="Univers LT"/>
                        </a:rPr>
                        <a:t>Age of the loan applicant</a:t>
                      </a:r>
                      <a:endParaRPr lang="en-US">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874354627"/>
                  </a:ext>
                </a:extLst>
              </a:tr>
              <a:tr h="409575">
                <a:tc>
                  <a:txBody>
                    <a:bodyPr/>
                    <a:lstStyle/>
                    <a:p>
                      <a:pPr fontAlgn="base">
                        <a:lnSpc>
                          <a:spcPts val="1650"/>
                        </a:lnSpc>
                        <a:buNone/>
                      </a:pPr>
                      <a:r>
                        <a:rPr lang="en-GB" sz="1400" err="1">
                          <a:effectLst/>
                          <a:latin typeface="Univers LT"/>
                        </a:rPr>
                        <a:t>ln_source_funds_new_cat</a:t>
                      </a:r>
                      <a:endParaRPr lang="en-GB" err="1">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AFF"/>
                    </a:solidFill>
                  </a:tcPr>
                </a:tc>
                <a:tc>
                  <a:txBody>
                    <a:bodyPr/>
                    <a:lstStyle/>
                    <a:p>
                      <a:pPr fontAlgn="base">
                        <a:lnSpc>
                          <a:spcPts val="1650"/>
                        </a:lnSpc>
                        <a:buNone/>
                      </a:pPr>
                      <a:r>
                        <a:rPr lang="en-US" sz="1400">
                          <a:effectLst/>
                          <a:latin typeface="Univers LT"/>
                        </a:rPr>
                        <a:t>Different sources of a person’s income.</a:t>
                      </a:r>
                      <a:endParaRPr lang="en-US">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AFF"/>
                    </a:solidFill>
                  </a:tcPr>
                </a:tc>
                <a:extLst>
                  <a:ext uri="{0D108BD9-81ED-4DB2-BD59-A6C34878D82A}">
                    <a16:rowId xmlns:a16="http://schemas.microsoft.com/office/drawing/2014/main" val="1792912518"/>
                  </a:ext>
                </a:extLst>
              </a:tr>
              <a:tr h="409574">
                <a:tc>
                  <a:txBody>
                    <a:bodyPr/>
                    <a:lstStyle/>
                    <a:p>
                      <a:pPr lvl="0">
                        <a:lnSpc>
                          <a:spcPts val="1650"/>
                        </a:lnSpc>
                        <a:buNone/>
                      </a:pPr>
                      <a:r>
                        <a:rPr lang="en-GB" sz="1400" err="1">
                          <a:effectLst/>
                          <a:latin typeface="Univers LT"/>
                        </a:rPr>
                        <a:t>ln_loan_level_user_type</a:t>
                      </a:r>
                    </a:p>
                  </a:txBody>
                  <a:tcPr>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a:solidFill>
                        <a:srgbClr val="FFFFFF"/>
                      </a:solidFill>
                    </a:lnB>
                    <a:solidFill>
                      <a:srgbClr val="ECEAFF"/>
                    </a:solidFill>
                  </a:tcPr>
                </a:tc>
                <a:tc>
                  <a:txBody>
                    <a:bodyPr/>
                    <a:lstStyle/>
                    <a:p>
                      <a:pPr lvl="0" algn="l">
                        <a:lnSpc>
                          <a:spcPct val="100000"/>
                        </a:lnSpc>
                        <a:spcBef>
                          <a:spcPts val="0"/>
                        </a:spcBef>
                        <a:spcAft>
                          <a:spcPts val="0"/>
                        </a:spcAft>
                        <a:buNone/>
                      </a:pPr>
                      <a:r>
                        <a:rPr lang="en-US" sz="1300" b="0" i="0" u="none" strike="noStrike" noProof="0">
                          <a:solidFill>
                            <a:srgbClr val="000000"/>
                          </a:solidFill>
                          <a:effectLst/>
                        </a:rPr>
                        <a:t>It represents user type whether a new or repeat (repeat if the customer had any disbursed loans in the past with Tonik else new)</a:t>
                      </a:r>
                    </a:p>
                  </a:txBody>
                  <a:tcPr>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a:solidFill>
                        <a:srgbClr val="FFFFFF"/>
                      </a:solidFill>
                    </a:lnB>
                    <a:solidFill>
                      <a:srgbClr val="ECEAFF"/>
                    </a:solidFill>
                  </a:tcPr>
                </a:tc>
                <a:extLst>
                  <a:ext uri="{0D108BD9-81ED-4DB2-BD59-A6C34878D82A}">
                    <a16:rowId xmlns:a16="http://schemas.microsoft.com/office/drawing/2014/main" val="2318742642"/>
                  </a:ext>
                </a:extLst>
              </a:tr>
              <a:tr h="409574">
                <a:tc>
                  <a:txBody>
                    <a:bodyPr/>
                    <a:lstStyle/>
                    <a:p>
                      <a:pPr lvl="0">
                        <a:lnSpc>
                          <a:spcPts val="1650"/>
                        </a:lnSpc>
                        <a:buNone/>
                      </a:pPr>
                      <a:r>
                        <a:rPr lang="en-GB" sz="1400" err="1">
                          <a:effectLst/>
                          <a:latin typeface="Univers LT"/>
                        </a:rPr>
                        <a:t>ln_industry_new_cat_bin</a:t>
                      </a:r>
                      <a:endParaRPr lang="en-GB">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AFF"/>
                    </a:solidFill>
                  </a:tcPr>
                </a:tc>
                <a:tc>
                  <a:txBody>
                    <a:bodyPr/>
                    <a:lstStyle/>
                    <a:p>
                      <a:pPr lvl="0">
                        <a:lnSpc>
                          <a:spcPts val="1650"/>
                        </a:lnSpc>
                        <a:buNone/>
                      </a:pPr>
                      <a:r>
                        <a:rPr lang="en-US" sz="1400">
                          <a:effectLst/>
                          <a:latin typeface="Univers LT"/>
                        </a:rPr>
                        <a:t>Type of industry in which loan applicant is employed.</a:t>
                      </a:r>
                      <a:endParaRPr lang="en-US">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AFF"/>
                    </a:solidFill>
                  </a:tcPr>
                </a:tc>
                <a:extLst>
                  <a:ext uri="{0D108BD9-81ED-4DB2-BD59-A6C34878D82A}">
                    <a16:rowId xmlns:a16="http://schemas.microsoft.com/office/drawing/2014/main" val="2192276883"/>
                  </a:ext>
                </a:extLst>
              </a:tr>
              <a:tr h="409575">
                <a:tc>
                  <a:txBody>
                    <a:bodyPr/>
                    <a:lstStyle/>
                    <a:p>
                      <a:pPr fontAlgn="base">
                        <a:lnSpc>
                          <a:spcPts val="1650"/>
                        </a:lnSpc>
                        <a:buNone/>
                      </a:pPr>
                      <a:r>
                        <a:rPr lang="en-GB" sz="1400" err="1">
                          <a:effectLst/>
                          <a:latin typeface="Univers LT"/>
                        </a:rPr>
                        <a:t>ln_marital_status</a:t>
                      </a:r>
                      <a:endParaRPr lang="en-GB" err="1">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AFF"/>
                    </a:solidFill>
                  </a:tcPr>
                </a:tc>
                <a:tc>
                  <a:txBody>
                    <a:bodyPr/>
                    <a:lstStyle/>
                    <a:p>
                      <a:pPr fontAlgn="base">
                        <a:lnSpc>
                          <a:spcPts val="1650"/>
                        </a:lnSpc>
                        <a:buNone/>
                      </a:pPr>
                      <a:r>
                        <a:rPr lang="en-US" sz="1400">
                          <a:effectLst/>
                          <a:latin typeface="Univers LT"/>
                        </a:rPr>
                        <a:t>Marital status of the loan applicant.</a:t>
                      </a:r>
                      <a:endParaRPr lang="en-US">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AFF"/>
                    </a:solidFill>
                  </a:tcPr>
                </a:tc>
                <a:extLst>
                  <a:ext uri="{0D108BD9-81ED-4DB2-BD59-A6C34878D82A}">
                    <a16:rowId xmlns:a16="http://schemas.microsoft.com/office/drawing/2014/main" val="1628199155"/>
                  </a:ext>
                </a:extLst>
              </a:tr>
              <a:tr h="409575">
                <a:tc>
                  <a:txBody>
                    <a:bodyPr/>
                    <a:lstStyle/>
                    <a:p>
                      <a:pPr fontAlgn="base">
                        <a:lnSpc>
                          <a:spcPts val="1650"/>
                        </a:lnSpc>
                        <a:buNone/>
                      </a:pPr>
                      <a:r>
                        <a:rPr lang="en-GB" sz="1400" err="1">
                          <a:effectLst/>
                          <a:latin typeface="Univers LT"/>
                        </a:rPr>
                        <a:t>ln_doc_type_rolled</a:t>
                      </a:r>
                      <a:endParaRPr lang="en-GB" err="1">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tc>
                  <a:txBody>
                    <a:bodyPr/>
                    <a:lstStyle/>
                    <a:p>
                      <a:pPr fontAlgn="base">
                        <a:lnSpc>
                          <a:spcPts val="1650"/>
                        </a:lnSpc>
                        <a:buNone/>
                      </a:pPr>
                      <a:r>
                        <a:rPr lang="en-US" sz="1400">
                          <a:effectLst/>
                          <a:latin typeface="Univers LT"/>
                        </a:rPr>
                        <a:t>Type of identification document provided by the loan applicant.</a:t>
                      </a:r>
                      <a:endParaRPr lang="en-US">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767027973"/>
                  </a:ext>
                </a:extLst>
              </a:tr>
              <a:tr h="409574">
                <a:tc>
                  <a:txBody>
                    <a:bodyPr/>
                    <a:lstStyle/>
                    <a:p>
                      <a:pPr lvl="0">
                        <a:lnSpc>
                          <a:spcPts val="1650"/>
                        </a:lnSpc>
                        <a:buNone/>
                      </a:pPr>
                      <a:r>
                        <a:rPr lang="en-GB" sz="1400" err="1">
                          <a:effectLst/>
                          <a:latin typeface="Univers LT"/>
                        </a:rPr>
                        <a:t>ln_education_level</a:t>
                      </a:r>
                      <a:endParaRPr lang="en-GB">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tc>
                  <a:txBody>
                    <a:bodyPr/>
                    <a:lstStyle/>
                    <a:p>
                      <a:pPr lvl="0">
                        <a:lnSpc>
                          <a:spcPts val="1650"/>
                        </a:lnSpc>
                        <a:buNone/>
                      </a:pPr>
                      <a:r>
                        <a:rPr lang="en-US" sz="1400">
                          <a:effectLst/>
                          <a:latin typeface="Univers LT"/>
                        </a:rPr>
                        <a:t>Highest Education Level of loan applicant.</a:t>
                      </a:r>
                      <a:endParaRPr lang="en-US">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2679725436"/>
                  </a:ext>
                </a:extLst>
              </a:tr>
              <a:tr h="409574">
                <a:tc>
                  <a:txBody>
                    <a:bodyPr/>
                    <a:lstStyle/>
                    <a:p>
                      <a:pPr lvl="0">
                        <a:lnSpc>
                          <a:spcPts val="1650"/>
                        </a:lnSpc>
                        <a:buNone/>
                      </a:pPr>
                      <a:r>
                        <a:rPr lang="en-GB" sz="1400">
                          <a:effectLst/>
                          <a:latin typeface="Univers LT"/>
                        </a:rPr>
                        <a:t>ln_ref2_type</a:t>
                      </a:r>
                    </a:p>
                  </a:txBody>
                  <a:tcPr>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a:solidFill>
                        <a:srgbClr val="FFFFFF"/>
                      </a:solidFill>
                    </a:lnB>
                    <a:solidFill>
                      <a:srgbClr val="D6D1FF"/>
                    </a:solidFill>
                  </a:tcPr>
                </a:tc>
                <a:tc>
                  <a:txBody>
                    <a:bodyPr/>
                    <a:lstStyle/>
                    <a:p>
                      <a:pPr lvl="0">
                        <a:lnSpc>
                          <a:spcPts val="1650"/>
                        </a:lnSpc>
                        <a:buNone/>
                      </a:pPr>
                      <a:r>
                        <a:rPr lang="en-US" sz="1300" b="0" i="0" u="none" strike="noStrike" noProof="0">
                          <a:solidFill>
                            <a:srgbClr val="000000"/>
                          </a:solidFill>
                          <a:effectLst/>
                        </a:rPr>
                        <a:t>Relationship of the second reference person to the individual (e.g., sibling, friend, spouse).</a:t>
                      </a:r>
                      <a:endParaRPr lang="en-US"/>
                    </a:p>
                  </a:txBody>
                  <a:tcPr>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a:solidFill>
                        <a:srgbClr val="FFFFFF"/>
                      </a:solidFill>
                    </a:lnB>
                    <a:solidFill>
                      <a:srgbClr val="D6D1FF"/>
                    </a:solidFill>
                  </a:tcPr>
                </a:tc>
                <a:extLst>
                  <a:ext uri="{0D108BD9-81ED-4DB2-BD59-A6C34878D82A}">
                    <a16:rowId xmlns:a16="http://schemas.microsoft.com/office/drawing/2014/main" val="1977791616"/>
                  </a:ext>
                </a:extLst>
              </a:tr>
              <a:tr h="409575">
                <a:tc>
                  <a:txBody>
                    <a:bodyPr/>
                    <a:lstStyle/>
                    <a:p>
                      <a:pPr fontAlgn="base">
                        <a:lnSpc>
                          <a:spcPts val="1650"/>
                        </a:lnSpc>
                        <a:buNone/>
                      </a:pPr>
                      <a:r>
                        <a:rPr lang="en-GB" sz="1400" err="1">
                          <a:effectLst/>
                          <a:latin typeface="Univers LT"/>
                        </a:rPr>
                        <a:t>ln_email_primary_domain</a:t>
                      </a:r>
                      <a:endParaRPr lang="en-GB" err="1">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tc>
                  <a:txBody>
                    <a:bodyPr/>
                    <a:lstStyle/>
                    <a:p>
                      <a:pPr fontAlgn="base">
                        <a:lnSpc>
                          <a:spcPts val="1650"/>
                        </a:lnSpc>
                        <a:buNone/>
                      </a:pPr>
                      <a:r>
                        <a:rPr lang="en-US" sz="1400">
                          <a:effectLst/>
                          <a:latin typeface="Univers LT"/>
                        </a:rPr>
                        <a:t>Domain from the primary email address of the user.</a:t>
                      </a:r>
                      <a:endParaRPr lang="en-US">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2696650371"/>
                  </a:ext>
                </a:extLst>
              </a:tr>
              <a:tr h="409574">
                <a:tc>
                  <a:txBody>
                    <a:bodyPr/>
                    <a:lstStyle/>
                    <a:p>
                      <a:pPr lvl="0">
                        <a:lnSpc>
                          <a:spcPts val="1650"/>
                        </a:lnSpc>
                        <a:buNone/>
                      </a:pPr>
                      <a:r>
                        <a:rPr lang="en-GB" sz="1400" err="1">
                          <a:effectLst/>
                          <a:latin typeface="Univers LT"/>
                        </a:rPr>
                        <a:t>ln_province_bin</a:t>
                      </a:r>
                    </a:p>
                  </a:txBody>
                  <a:tcPr>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a:solidFill>
                        <a:srgbClr val="FFFFFF"/>
                      </a:solidFill>
                    </a:lnB>
                    <a:solidFill>
                      <a:srgbClr val="D6D1FF"/>
                    </a:solidFill>
                  </a:tcPr>
                </a:tc>
                <a:tc>
                  <a:txBody>
                    <a:bodyPr/>
                    <a:lstStyle/>
                    <a:p>
                      <a:pPr lvl="0" algn="l">
                        <a:lnSpc>
                          <a:spcPct val="100000"/>
                        </a:lnSpc>
                        <a:spcBef>
                          <a:spcPts val="0"/>
                        </a:spcBef>
                        <a:spcAft>
                          <a:spcPts val="0"/>
                        </a:spcAft>
                        <a:buNone/>
                      </a:pPr>
                      <a:r>
                        <a:rPr lang="en-US" sz="1300" b="0" i="0" u="none" strike="noStrike" noProof="0">
                          <a:solidFill>
                            <a:srgbClr val="000000"/>
                          </a:solidFill>
                          <a:effectLst/>
                        </a:rPr>
                        <a:t>It indicates the applicant's declared province of residence during the loan application.</a:t>
                      </a:r>
                    </a:p>
                  </a:txBody>
                  <a:tcPr>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a:solidFill>
                        <a:srgbClr val="FFFFFF"/>
                      </a:solidFill>
                    </a:lnB>
                    <a:solidFill>
                      <a:srgbClr val="D6D1FF"/>
                    </a:solidFill>
                  </a:tcPr>
                </a:tc>
                <a:extLst>
                  <a:ext uri="{0D108BD9-81ED-4DB2-BD59-A6C34878D82A}">
                    <a16:rowId xmlns:a16="http://schemas.microsoft.com/office/drawing/2014/main" val="4015479020"/>
                  </a:ext>
                </a:extLst>
              </a:tr>
            </a:tbl>
          </a:graphicData>
        </a:graphic>
      </p:graphicFrame>
    </p:spTree>
    <p:extLst>
      <p:ext uri="{BB962C8B-B14F-4D97-AF65-F5344CB8AC3E}">
        <p14:creationId xmlns:p14="http://schemas.microsoft.com/office/powerpoint/2010/main" val="317164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18589-9266-5D92-8049-83F9785429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BEAD37-360E-D9EB-51BF-19D7529E48C8}"/>
              </a:ext>
            </a:extLst>
          </p:cNvPr>
          <p:cNvSpPr>
            <a:spLocks noGrp="1"/>
          </p:cNvSpPr>
          <p:nvPr>
            <p:ph type="title"/>
          </p:nvPr>
        </p:nvSpPr>
        <p:spPr>
          <a:xfrm>
            <a:off x="512005" y="360860"/>
            <a:ext cx="10863820" cy="787041"/>
          </a:xfrm>
        </p:spPr>
        <p:txBody>
          <a:bodyPr>
            <a:normAutofit fontScale="90000"/>
          </a:bodyPr>
          <a:lstStyle/>
          <a:p>
            <a:br>
              <a:rPr lang="en-US" sz="2500">
                <a:ea typeface="+mj-lt"/>
                <a:cs typeface="+mj-lt"/>
              </a:rPr>
            </a:br>
            <a:endParaRPr lang="en-IN" sz="3200">
              <a:ea typeface="+mj-lt"/>
              <a:cs typeface="+mj-lt"/>
            </a:endParaRPr>
          </a:p>
          <a:p>
            <a:endParaRPr lang="en-US" sz="3200" b="0">
              <a:solidFill>
                <a:srgbClr val="000000"/>
              </a:solidFill>
              <a:ea typeface="+mj-lt"/>
              <a:cs typeface="+mj-lt"/>
            </a:endParaRPr>
          </a:p>
        </p:txBody>
      </p:sp>
      <p:pic>
        <p:nvPicPr>
          <p:cNvPr id="7" name="Picture 6">
            <a:extLst>
              <a:ext uri="{FF2B5EF4-FFF2-40B4-BE49-F238E27FC236}">
                <a16:creationId xmlns:a16="http://schemas.microsoft.com/office/drawing/2014/main" id="{472EE5C8-A90C-D34A-C0FD-4ED9C172ABFF}"/>
              </a:ext>
            </a:extLst>
          </p:cNvPr>
          <p:cNvPicPr>
            <a:picLocks noChangeAspect="1"/>
          </p:cNvPicPr>
          <p:nvPr/>
        </p:nvPicPr>
        <p:blipFill>
          <a:blip r:embed="rId2"/>
          <a:stretch>
            <a:fillRect/>
          </a:stretch>
        </p:blipFill>
        <p:spPr>
          <a:xfrm>
            <a:off x="3615479" y="1105428"/>
            <a:ext cx="5125165" cy="1571844"/>
          </a:xfrm>
          <a:prstGeom prst="rect">
            <a:avLst/>
          </a:prstGeom>
        </p:spPr>
      </p:pic>
      <p:graphicFrame>
        <p:nvGraphicFramePr>
          <p:cNvPr id="6" name="Table 5">
            <a:extLst>
              <a:ext uri="{FF2B5EF4-FFF2-40B4-BE49-F238E27FC236}">
                <a16:creationId xmlns:a16="http://schemas.microsoft.com/office/drawing/2014/main" id="{AD518B5B-0405-E2C5-B005-575470F2FCD0}"/>
              </a:ext>
            </a:extLst>
          </p:cNvPr>
          <p:cNvGraphicFramePr>
            <a:graphicFrameLocks noGrp="1"/>
          </p:cNvGraphicFramePr>
          <p:nvPr>
            <p:extLst>
              <p:ext uri="{D42A27DB-BD31-4B8C-83A1-F6EECF244321}">
                <p14:modId xmlns:p14="http://schemas.microsoft.com/office/powerpoint/2010/main" val="3183924750"/>
              </p:ext>
            </p:extLst>
          </p:nvPr>
        </p:nvGraphicFramePr>
        <p:xfrm>
          <a:off x="668215" y="2672862"/>
          <a:ext cx="11032485" cy="2741033"/>
        </p:xfrm>
        <a:graphic>
          <a:graphicData uri="http://schemas.openxmlformats.org/drawingml/2006/table">
            <a:tbl>
              <a:tblPr firstRow="1" bandRow="1">
                <a:tableStyleId>{5C22544A-7EE6-4342-B048-85BDC9FD1C3A}</a:tableStyleId>
              </a:tblPr>
              <a:tblGrid>
                <a:gridCol w="1966863">
                  <a:extLst>
                    <a:ext uri="{9D8B030D-6E8A-4147-A177-3AD203B41FA5}">
                      <a16:colId xmlns:a16="http://schemas.microsoft.com/office/drawing/2014/main" val="1916558486"/>
                    </a:ext>
                  </a:extLst>
                </a:gridCol>
                <a:gridCol w="2560320">
                  <a:extLst>
                    <a:ext uri="{9D8B030D-6E8A-4147-A177-3AD203B41FA5}">
                      <a16:colId xmlns:a16="http://schemas.microsoft.com/office/drawing/2014/main" val="376610393"/>
                    </a:ext>
                  </a:extLst>
                </a:gridCol>
                <a:gridCol w="3344091">
                  <a:extLst>
                    <a:ext uri="{9D8B030D-6E8A-4147-A177-3AD203B41FA5}">
                      <a16:colId xmlns:a16="http://schemas.microsoft.com/office/drawing/2014/main" val="459943395"/>
                    </a:ext>
                  </a:extLst>
                </a:gridCol>
                <a:gridCol w="3161211">
                  <a:extLst>
                    <a:ext uri="{9D8B030D-6E8A-4147-A177-3AD203B41FA5}">
                      <a16:colId xmlns:a16="http://schemas.microsoft.com/office/drawing/2014/main" val="3353850489"/>
                    </a:ext>
                  </a:extLst>
                </a:gridCol>
              </a:tblGrid>
              <a:tr h="521073">
                <a:tc>
                  <a:txBody>
                    <a:bodyPr/>
                    <a:lstStyle/>
                    <a:p>
                      <a:pPr algn="ctr" fontAlgn="ctr">
                        <a:buNone/>
                      </a:pPr>
                      <a:r>
                        <a:rPr lang="en-IN" sz="1100" b="1" i="0" u="none" strike="noStrike">
                          <a:solidFill>
                            <a:srgbClr val="FFFFFF"/>
                          </a:solidFill>
                          <a:effectLst/>
                          <a:latin typeface="Aptos Narrow"/>
                        </a:rPr>
                        <a:t>Symbol / Line</a:t>
                      </a:r>
                    </a:p>
                  </a:txBody>
                  <a:tcPr marL="6350" marR="6350" marT="6350" anchor="ctr"/>
                </a:tc>
                <a:tc>
                  <a:txBody>
                    <a:bodyPr/>
                    <a:lstStyle/>
                    <a:p>
                      <a:pPr algn="ctr" fontAlgn="ctr">
                        <a:buNone/>
                      </a:pPr>
                      <a:r>
                        <a:rPr lang="en-IN" sz="1100" b="1" i="0" u="none" strike="noStrike">
                          <a:solidFill>
                            <a:srgbClr val="FFFFFF"/>
                          </a:solidFill>
                          <a:effectLst/>
                          <a:latin typeface="Aptos Narrow"/>
                        </a:rPr>
                        <a:t>Name</a:t>
                      </a:r>
                    </a:p>
                  </a:txBody>
                  <a:tcPr marL="6350" marR="6350" marT="6350" anchor="ctr"/>
                </a:tc>
                <a:tc>
                  <a:txBody>
                    <a:bodyPr/>
                    <a:lstStyle/>
                    <a:p>
                      <a:pPr algn="ctr" fontAlgn="ctr">
                        <a:buNone/>
                      </a:pPr>
                      <a:r>
                        <a:rPr lang="en-IN" sz="1100" b="1" i="0" u="none" strike="noStrike">
                          <a:solidFill>
                            <a:srgbClr val="FFFFFF"/>
                          </a:solidFill>
                          <a:effectLst/>
                          <a:latin typeface="Aptos Narrow"/>
                        </a:rPr>
                        <a:t>What It Shows</a:t>
                      </a:r>
                    </a:p>
                  </a:txBody>
                  <a:tcPr marL="6350" marR="6350" marT="6350" anchor="ctr"/>
                </a:tc>
                <a:tc>
                  <a:txBody>
                    <a:bodyPr/>
                    <a:lstStyle/>
                    <a:p>
                      <a:pPr algn="ctr" fontAlgn="ctr">
                        <a:buNone/>
                      </a:pPr>
                      <a:r>
                        <a:rPr lang="en-IN" sz="1100" b="1" i="0" u="none" strike="noStrike">
                          <a:solidFill>
                            <a:srgbClr val="FFFFFF"/>
                          </a:solidFill>
                          <a:effectLst/>
                          <a:latin typeface="Aptos Narrow"/>
                        </a:rPr>
                        <a:t>How to Interpret</a:t>
                      </a:r>
                    </a:p>
                  </a:txBody>
                  <a:tcPr marL="6350" marR="6350" marT="6350" anchor="ctr"/>
                </a:tc>
                <a:extLst>
                  <a:ext uri="{0D108BD9-81ED-4DB2-BD59-A6C34878D82A}">
                    <a16:rowId xmlns:a16="http://schemas.microsoft.com/office/drawing/2014/main" val="2929088686"/>
                  </a:ext>
                </a:extLst>
              </a:tr>
              <a:tr h="402855">
                <a:tc>
                  <a:txBody>
                    <a:bodyPr/>
                    <a:lstStyle/>
                    <a:p>
                      <a:pPr algn="l" fontAlgn="ctr">
                        <a:lnSpc>
                          <a:spcPct val="150000"/>
                        </a:lnSpc>
                        <a:buNone/>
                      </a:pPr>
                      <a:r>
                        <a:rPr lang="en-IN" sz="1100" b="0" i="0" u="none" strike="noStrike">
                          <a:solidFill>
                            <a:srgbClr val="000000"/>
                          </a:solidFill>
                          <a:effectLst/>
                          <a:latin typeface="Aptos Narrow"/>
                        </a:rPr>
                        <a:t>🔷 Blue Line</a:t>
                      </a:r>
                    </a:p>
                  </a:txBody>
                  <a:tcPr marL="6350" marR="6350" marT="6350" anchor="ctr"/>
                </a:tc>
                <a:tc>
                  <a:txBody>
                    <a:bodyPr/>
                    <a:lstStyle/>
                    <a:p>
                      <a:pPr algn="l" fontAlgn="ctr">
                        <a:lnSpc>
                          <a:spcPct val="150000"/>
                        </a:lnSpc>
                        <a:buNone/>
                      </a:pPr>
                      <a:r>
                        <a:rPr lang="en-IN" sz="1100" b="1" i="0" u="none" strike="noStrike">
                          <a:solidFill>
                            <a:srgbClr val="000000"/>
                          </a:solidFill>
                          <a:effectLst/>
                          <a:latin typeface="Aptos Narrow"/>
                        </a:rPr>
                        <a:t>Mean Target</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Average true target (e.g., default rate) in each bin of the feature</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 Spiky → Target is unstable or noisy 📉 Smooth → Target changes consistently</a:t>
                      </a:r>
                    </a:p>
                  </a:txBody>
                  <a:tcPr marL="6350" marR="6350" marT="6350" anchor="ctr"/>
                </a:tc>
                <a:extLst>
                  <a:ext uri="{0D108BD9-81ED-4DB2-BD59-A6C34878D82A}">
                    <a16:rowId xmlns:a16="http://schemas.microsoft.com/office/drawing/2014/main" val="940272606"/>
                  </a:ext>
                </a:extLst>
              </a:tr>
              <a:tr h="402855">
                <a:tc>
                  <a:txBody>
                    <a:bodyPr/>
                    <a:lstStyle/>
                    <a:p>
                      <a:pPr algn="l" fontAlgn="ctr">
                        <a:lnSpc>
                          <a:spcPct val="150000"/>
                        </a:lnSpc>
                        <a:buNone/>
                      </a:pPr>
                      <a:r>
                        <a:rPr lang="en-IN" sz="1100" b="0" i="0" u="none" strike="noStrike">
                          <a:solidFill>
                            <a:srgbClr val="000000"/>
                          </a:solidFill>
                          <a:effectLst/>
                          <a:latin typeface="Aptos Narrow"/>
                        </a:rPr>
                        <a:t>🔴 Red Dashed Line</a:t>
                      </a:r>
                    </a:p>
                  </a:txBody>
                  <a:tcPr marL="6350" marR="6350" marT="6350" anchor="ctr"/>
                </a:tc>
                <a:tc>
                  <a:txBody>
                    <a:bodyPr/>
                    <a:lstStyle/>
                    <a:p>
                      <a:pPr algn="l" fontAlgn="ctr">
                        <a:lnSpc>
                          <a:spcPct val="150000"/>
                        </a:lnSpc>
                        <a:buNone/>
                      </a:pPr>
                      <a:r>
                        <a:rPr lang="en-IN" sz="1100" b="1" i="0" u="none" strike="noStrike">
                          <a:solidFill>
                            <a:srgbClr val="000000"/>
                          </a:solidFill>
                          <a:effectLst/>
                          <a:latin typeface="Aptos Narrow"/>
                        </a:rPr>
                        <a:t>Mean Prediction</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Model's average predicted score in each bin</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Should generally follow blue line Slightly smoother → Model generalizes to avoid overfitting</a:t>
                      </a:r>
                    </a:p>
                  </a:txBody>
                  <a:tcPr marL="6350" marR="6350" marT="6350" anchor="ctr"/>
                </a:tc>
                <a:extLst>
                  <a:ext uri="{0D108BD9-81ED-4DB2-BD59-A6C34878D82A}">
                    <a16:rowId xmlns:a16="http://schemas.microsoft.com/office/drawing/2014/main" val="2718178330"/>
                  </a:ext>
                </a:extLst>
              </a:tr>
              <a:tr h="402855">
                <a:tc>
                  <a:txBody>
                    <a:bodyPr/>
                    <a:lstStyle/>
                    <a:p>
                      <a:pPr algn="l" fontAlgn="ctr">
                        <a:lnSpc>
                          <a:spcPct val="150000"/>
                        </a:lnSpc>
                        <a:buNone/>
                      </a:pPr>
                      <a:r>
                        <a:rPr lang="en-IN" sz="1100" b="0" i="0" u="none" strike="noStrike">
                          <a:solidFill>
                            <a:srgbClr val="000000"/>
                          </a:solidFill>
                          <a:effectLst/>
                          <a:latin typeface="Aptos Narrow"/>
                        </a:rPr>
                        <a:t>🟩 Green Bars</a:t>
                      </a:r>
                    </a:p>
                  </a:txBody>
                  <a:tcPr marL="6350" marR="6350" marT="6350" anchor="ctr"/>
                </a:tc>
                <a:tc>
                  <a:txBody>
                    <a:bodyPr/>
                    <a:lstStyle/>
                    <a:p>
                      <a:pPr algn="l" fontAlgn="ctr">
                        <a:lnSpc>
                          <a:spcPct val="150000"/>
                        </a:lnSpc>
                        <a:buNone/>
                      </a:pPr>
                      <a:r>
                        <a:rPr lang="en-IN" sz="1100" b="1" i="0" u="none" strike="noStrike">
                          <a:solidFill>
                            <a:srgbClr val="000000"/>
                          </a:solidFill>
                          <a:effectLst/>
                          <a:latin typeface="Aptos Narrow"/>
                        </a:rPr>
                        <a:t>Objects per Bin</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Count of data points in each bin</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High = reliable signal ⚠️ Very low = sparse data = risk of overfitting or unreliable predictions</a:t>
                      </a:r>
                    </a:p>
                  </a:txBody>
                  <a:tcPr marL="6350" marR="6350" marT="6350" anchor="ctr"/>
                </a:tc>
                <a:extLst>
                  <a:ext uri="{0D108BD9-81ED-4DB2-BD59-A6C34878D82A}">
                    <a16:rowId xmlns:a16="http://schemas.microsoft.com/office/drawing/2014/main" val="2309001923"/>
                  </a:ext>
                </a:extLst>
              </a:tr>
              <a:tr h="402855">
                <a:tc>
                  <a:txBody>
                    <a:bodyPr/>
                    <a:lstStyle/>
                    <a:p>
                      <a:pPr algn="l" fontAlgn="ctr">
                        <a:lnSpc>
                          <a:spcPct val="150000"/>
                        </a:lnSpc>
                        <a:buNone/>
                      </a:pPr>
                      <a:r>
                        <a:rPr lang="en-IN" sz="1100" b="0" i="0" u="none" strike="noStrike">
                          <a:solidFill>
                            <a:srgbClr val="000000"/>
                          </a:solidFill>
                          <a:effectLst/>
                          <a:latin typeface="Aptos Narrow"/>
                        </a:rPr>
                        <a:t>🟣 Purple Dotted Line</a:t>
                      </a:r>
                    </a:p>
                  </a:txBody>
                  <a:tcPr marL="6350" marR="6350" marT="6350" anchor="ctr"/>
                </a:tc>
                <a:tc>
                  <a:txBody>
                    <a:bodyPr/>
                    <a:lstStyle/>
                    <a:p>
                      <a:pPr algn="l" fontAlgn="ctr">
                        <a:lnSpc>
                          <a:spcPct val="150000"/>
                        </a:lnSpc>
                        <a:buNone/>
                      </a:pPr>
                      <a:r>
                        <a:rPr lang="en-US" sz="1100" b="1" i="0" u="none" strike="noStrike">
                          <a:solidFill>
                            <a:srgbClr val="000000"/>
                          </a:solidFill>
                          <a:effectLst/>
                          <a:latin typeface="Aptos Narrow"/>
                        </a:rPr>
                        <a:t>Mean Prediction with Substituted Feature</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Prediction if this feature was shuffled or replaced randomly</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Closer to red = model doesn’t rely much on feature Further from red = model depends heavily on feature</a:t>
                      </a:r>
                    </a:p>
                  </a:txBody>
                  <a:tcPr marL="6350" marR="6350" marT="6350" anchor="ctr"/>
                </a:tc>
                <a:extLst>
                  <a:ext uri="{0D108BD9-81ED-4DB2-BD59-A6C34878D82A}">
                    <a16:rowId xmlns:a16="http://schemas.microsoft.com/office/drawing/2014/main" val="3888143118"/>
                  </a:ext>
                </a:extLst>
              </a:tr>
            </a:tbl>
          </a:graphicData>
        </a:graphic>
      </p:graphicFrame>
      <p:sp>
        <p:nvSpPr>
          <p:cNvPr id="10" name="Title 2">
            <a:extLst>
              <a:ext uri="{FF2B5EF4-FFF2-40B4-BE49-F238E27FC236}">
                <a16:creationId xmlns:a16="http://schemas.microsoft.com/office/drawing/2014/main" id="{9245C8B9-56AD-E181-907C-40A1BAA49EA3}"/>
              </a:ext>
            </a:extLst>
          </p:cNvPr>
          <p:cNvSpPr txBox="1">
            <a:spLocks/>
          </p:cNvSpPr>
          <p:nvPr/>
        </p:nvSpPr>
        <p:spPr>
          <a:xfrm>
            <a:off x="664405" y="513260"/>
            <a:ext cx="10863820" cy="787041"/>
          </a:xfrm>
          <a:prstGeom prst="rect">
            <a:avLst/>
          </a:prstGeom>
        </p:spPr>
        <p:txBody>
          <a:bodyPr vert="horz" lIns="0" tIns="0" rIns="0" bIns="0" rtlCol="0" anchor="t">
            <a:normAutofit fontScale="90000" lnSpcReduction="200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US" sz="2800"/>
              <a:t>Feature Stability Plot Legend Table</a:t>
            </a:r>
            <a:br>
              <a:rPr lang="en-US" sz="2500">
                <a:ea typeface="+mj-lt"/>
                <a:cs typeface="+mj-lt"/>
              </a:rPr>
            </a:br>
            <a:endParaRPr lang="en-IN" sz="3200">
              <a:ea typeface="+mj-lt"/>
              <a:cs typeface="+mj-lt"/>
            </a:endParaRPr>
          </a:p>
          <a:p>
            <a:endParaRPr lang="en-US" sz="3200" b="0">
              <a:solidFill>
                <a:srgbClr val="000000"/>
              </a:solidFill>
              <a:ea typeface="+mj-lt"/>
              <a:cs typeface="+mj-lt"/>
            </a:endParaRPr>
          </a:p>
        </p:txBody>
      </p:sp>
      <p:sp>
        <p:nvSpPr>
          <p:cNvPr id="4" name="Slide Number Placeholder 1">
            <a:extLst>
              <a:ext uri="{FF2B5EF4-FFF2-40B4-BE49-F238E27FC236}">
                <a16:creationId xmlns:a16="http://schemas.microsoft.com/office/drawing/2014/main" id="{0FBCEAC2-B24E-091D-C4D8-868CBA63BA86}"/>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14</a:t>
            </a:fld>
            <a:endParaRPr lang="en-PH"/>
          </a:p>
        </p:txBody>
      </p:sp>
    </p:spTree>
    <p:extLst>
      <p:ext uri="{BB962C8B-B14F-4D97-AF65-F5344CB8AC3E}">
        <p14:creationId xmlns:p14="http://schemas.microsoft.com/office/powerpoint/2010/main" val="914714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2CDEE-B919-E235-FAB7-B7A0EDAF6A3C}"/>
              </a:ext>
            </a:extLst>
          </p:cNvPr>
          <p:cNvSpPr>
            <a:spLocks noGrp="1"/>
          </p:cNvSpPr>
          <p:nvPr>
            <p:ph type="title"/>
          </p:nvPr>
        </p:nvSpPr>
        <p:spPr>
          <a:xfrm>
            <a:off x="1098792" y="2423013"/>
            <a:ext cx="10369550" cy="587749"/>
          </a:xfrm>
        </p:spPr>
        <p:txBody>
          <a:bodyPr/>
          <a:lstStyle/>
          <a:p>
            <a:pPr algn="ctr"/>
            <a:r>
              <a:rPr lang="en-US"/>
              <a:t>Feature Evaluation Plots (12 features)</a:t>
            </a:r>
          </a:p>
        </p:txBody>
      </p:sp>
    </p:spTree>
    <p:extLst>
      <p:ext uri="{BB962C8B-B14F-4D97-AF65-F5344CB8AC3E}">
        <p14:creationId xmlns:p14="http://schemas.microsoft.com/office/powerpoint/2010/main" val="633098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A036A-C040-9E81-3FB3-ECDE25840A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647387-FCFC-117E-2476-243FE72A6D1F}"/>
              </a:ext>
            </a:extLst>
          </p:cNvPr>
          <p:cNvSpPr>
            <a:spLocks noGrp="1"/>
          </p:cNvSpPr>
          <p:nvPr>
            <p:ph type="title"/>
          </p:nvPr>
        </p:nvSpPr>
        <p:spPr>
          <a:xfrm>
            <a:off x="300555" y="132687"/>
            <a:ext cx="11780803" cy="492443"/>
          </a:xfrm>
        </p:spPr>
        <p:txBody>
          <a:bodyPr>
            <a:normAutofit/>
          </a:bodyPr>
          <a:lstStyle/>
          <a:p>
            <a:r>
              <a:rPr lang="en-IN" sz="2500">
                <a:ea typeface="+mj-lt"/>
                <a:cs typeface="+mj-lt"/>
              </a:rPr>
              <a:t>Rank# 1: </a:t>
            </a:r>
            <a:r>
              <a:rPr lang="en-IN" sz="2500" err="1">
                <a:ea typeface="+mj-lt"/>
                <a:cs typeface="+mj-lt"/>
              </a:rPr>
              <a:t>ln_vas_opted_flag</a:t>
            </a:r>
            <a:r>
              <a:rPr lang="en-IN" sz="2500">
                <a:ea typeface="+mj-lt"/>
                <a:cs typeface="+mj-lt"/>
              </a:rPr>
              <a:t> ( 1 / 5 )  - Feature Performance in Train vs Test  &lt;</a:t>
            </a:r>
            <a:r>
              <a:rPr lang="en-IN" sz="2500">
                <a:solidFill>
                  <a:srgbClr val="C00000"/>
                </a:solidFill>
                <a:ea typeface="+mj-lt"/>
                <a:cs typeface="+mj-lt"/>
              </a:rPr>
              <a:t>Disbursed</a:t>
            </a:r>
            <a:r>
              <a:rPr lang="en-IN" sz="2500">
                <a:ea typeface="+mj-lt"/>
                <a:cs typeface="+mj-lt"/>
              </a:rPr>
              <a:t>&gt;</a:t>
            </a:r>
          </a:p>
          <a:p>
            <a:endParaRPr lang="en-IN" sz="2500">
              <a:solidFill>
                <a:srgbClr val="785AFF"/>
              </a:solidFill>
              <a:ea typeface="+mj-lt"/>
              <a:cs typeface="+mj-lt"/>
            </a:endParaRPr>
          </a:p>
        </p:txBody>
      </p:sp>
      <p:sp>
        <p:nvSpPr>
          <p:cNvPr id="4" name="TextBox 3">
            <a:extLst>
              <a:ext uri="{FF2B5EF4-FFF2-40B4-BE49-F238E27FC236}">
                <a16:creationId xmlns:a16="http://schemas.microsoft.com/office/drawing/2014/main" id="{18004D77-8A74-2FB4-51BE-FACC307A4BA4}"/>
              </a:ext>
            </a:extLst>
          </p:cNvPr>
          <p:cNvSpPr txBox="1"/>
          <p:nvPr/>
        </p:nvSpPr>
        <p:spPr>
          <a:xfrm>
            <a:off x="300555" y="504666"/>
            <a:ext cx="8427433" cy="292388"/>
          </a:xfrm>
          <a:prstGeom prst="rect">
            <a:avLst/>
          </a:prstGeom>
          <a:noFill/>
        </p:spPr>
        <p:txBody>
          <a:bodyPr wrap="square" rtlCol="0">
            <a:spAutoFit/>
          </a:bodyPr>
          <a:lstStyle/>
          <a:p>
            <a:r>
              <a:rPr lang="en-US" sz="1300"/>
              <a:t>Indicates whether the user has opted for any value-added services, such as </a:t>
            </a:r>
            <a:r>
              <a:rPr lang="en-US" sz="1300" err="1"/>
              <a:t>PayHinga</a:t>
            </a:r>
            <a:r>
              <a:rPr lang="en-US" sz="1300"/>
              <a:t> (payment holiday feature).</a:t>
            </a:r>
            <a:endParaRPr lang="en-IN" sz="1300"/>
          </a:p>
        </p:txBody>
      </p:sp>
      <p:pic>
        <p:nvPicPr>
          <p:cNvPr id="15" name="Picture 14">
            <a:extLst>
              <a:ext uri="{FF2B5EF4-FFF2-40B4-BE49-F238E27FC236}">
                <a16:creationId xmlns:a16="http://schemas.microsoft.com/office/drawing/2014/main" id="{A42D6749-0D8E-9560-52E8-210F1B456967}"/>
              </a:ext>
            </a:extLst>
          </p:cNvPr>
          <p:cNvPicPr>
            <a:picLocks noChangeAspect="1"/>
          </p:cNvPicPr>
          <p:nvPr/>
        </p:nvPicPr>
        <p:blipFill>
          <a:blip r:embed="rId2"/>
          <a:stretch>
            <a:fillRect/>
          </a:stretch>
        </p:blipFill>
        <p:spPr>
          <a:xfrm>
            <a:off x="423449" y="937288"/>
            <a:ext cx="5994443" cy="5241322"/>
          </a:xfrm>
          <a:prstGeom prst="rect">
            <a:avLst/>
          </a:prstGeom>
        </p:spPr>
      </p:pic>
      <p:pic>
        <p:nvPicPr>
          <p:cNvPr id="18" name="Picture 17">
            <a:extLst>
              <a:ext uri="{FF2B5EF4-FFF2-40B4-BE49-F238E27FC236}">
                <a16:creationId xmlns:a16="http://schemas.microsoft.com/office/drawing/2014/main" id="{2F8E0DFA-14B3-9116-0EA1-655C3550B8BE}"/>
              </a:ext>
            </a:extLst>
          </p:cNvPr>
          <p:cNvPicPr>
            <a:picLocks noChangeAspect="1"/>
          </p:cNvPicPr>
          <p:nvPr/>
        </p:nvPicPr>
        <p:blipFill>
          <a:blip r:embed="rId3"/>
          <a:stretch>
            <a:fillRect/>
          </a:stretch>
        </p:blipFill>
        <p:spPr>
          <a:xfrm>
            <a:off x="6742632" y="3920115"/>
            <a:ext cx="5071456" cy="1267181"/>
          </a:xfrm>
          <a:prstGeom prst="rect">
            <a:avLst/>
          </a:prstGeom>
        </p:spPr>
      </p:pic>
      <p:sp>
        <p:nvSpPr>
          <p:cNvPr id="19" name="Slide Number Placeholder 1">
            <a:extLst>
              <a:ext uri="{FF2B5EF4-FFF2-40B4-BE49-F238E27FC236}">
                <a16:creationId xmlns:a16="http://schemas.microsoft.com/office/drawing/2014/main" id="{5CE82967-BBA4-C03C-4F60-18BFE9B0B995}"/>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16</a:t>
            </a:fld>
            <a:endParaRPr lang="en-PH"/>
          </a:p>
        </p:txBody>
      </p:sp>
    </p:spTree>
    <p:extLst>
      <p:ext uri="{BB962C8B-B14F-4D97-AF65-F5344CB8AC3E}">
        <p14:creationId xmlns:p14="http://schemas.microsoft.com/office/powerpoint/2010/main" val="592139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DDB29-8455-E45D-CDBF-FFD17AAA01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3CDE7C-3840-49F8-855C-B9BA5359FCC5}"/>
              </a:ext>
            </a:extLst>
          </p:cNvPr>
          <p:cNvSpPr>
            <a:spLocks noGrp="1"/>
          </p:cNvSpPr>
          <p:nvPr>
            <p:ph type="title"/>
          </p:nvPr>
        </p:nvSpPr>
        <p:spPr>
          <a:xfrm>
            <a:off x="482986" y="196986"/>
            <a:ext cx="10863820" cy="534289"/>
          </a:xfrm>
        </p:spPr>
        <p:txBody>
          <a:bodyPr>
            <a:normAutofit/>
          </a:bodyPr>
          <a:lstStyle/>
          <a:p>
            <a:r>
              <a:rPr lang="en-IN" sz="2500">
                <a:ea typeface="+mj-lt"/>
                <a:cs typeface="+mj-lt"/>
              </a:rPr>
              <a:t>Rank# 1: </a:t>
            </a:r>
            <a:r>
              <a:rPr lang="en-IN" sz="2500" err="1">
                <a:ea typeface="+mj-lt"/>
                <a:cs typeface="+mj-lt"/>
              </a:rPr>
              <a:t>ln_vas_opted_flag</a:t>
            </a:r>
            <a:r>
              <a:rPr lang="en-IN" sz="2500">
                <a:ea typeface="+mj-lt"/>
                <a:cs typeface="+mj-lt"/>
              </a:rPr>
              <a:t> ( 2 / 5 )  - Feature Statistics Analysis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pic>
        <p:nvPicPr>
          <p:cNvPr id="5" name="Picture 4">
            <a:extLst>
              <a:ext uri="{FF2B5EF4-FFF2-40B4-BE49-F238E27FC236}">
                <a16:creationId xmlns:a16="http://schemas.microsoft.com/office/drawing/2014/main" id="{32D532FF-A62B-0C35-AA88-94E8D459D1F6}"/>
              </a:ext>
            </a:extLst>
          </p:cNvPr>
          <p:cNvPicPr>
            <a:picLocks noChangeAspect="1"/>
          </p:cNvPicPr>
          <p:nvPr/>
        </p:nvPicPr>
        <p:blipFill>
          <a:blip r:embed="rId2"/>
          <a:stretch>
            <a:fillRect/>
          </a:stretch>
        </p:blipFill>
        <p:spPr>
          <a:xfrm>
            <a:off x="4511615" y="772286"/>
            <a:ext cx="7680384" cy="6085714"/>
          </a:xfrm>
          <a:prstGeom prst="rect">
            <a:avLst/>
          </a:prstGeom>
        </p:spPr>
      </p:pic>
      <p:sp>
        <p:nvSpPr>
          <p:cNvPr id="6" name="Slide Number Placeholder 1">
            <a:extLst>
              <a:ext uri="{FF2B5EF4-FFF2-40B4-BE49-F238E27FC236}">
                <a16:creationId xmlns:a16="http://schemas.microsoft.com/office/drawing/2014/main" id="{C98C33E9-D944-13DC-94AB-2A58999903BC}"/>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17</a:t>
            </a:fld>
            <a:endParaRPr lang="en-PH"/>
          </a:p>
        </p:txBody>
      </p:sp>
      <p:sp>
        <p:nvSpPr>
          <p:cNvPr id="2" name="Rectangle 1">
            <a:extLst>
              <a:ext uri="{FF2B5EF4-FFF2-40B4-BE49-F238E27FC236}">
                <a16:creationId xmlns:a16="http://schemas.microsoft.com/office/drawing/2014/main" id="{43EABB91-C15B-5280-BC89-1EE250138A10}"/>
              </a:ext>
            </a:extLst>
          </p:cNvPr>
          <p:cNvSpPr/>
          <p:nvPr/>
        </p:nvSpPr>
        <p:spPr>
          <a:xfrm>
            <a:off x="482986" y="1667987"/>
            <a:ext cx="3682981" cy="35220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300">
                <a:solidFill>
                  <a:srgbClr val="000000"/>
                </a:solidFill>
              </a:rPr>
              <a:t>The red line (model prediction) follows the blue line (actual target), showing the model is using this feature effectively.</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chemeClr val="tx1"/>
                </a:solidFill>
              </a:rPr>
              <a:t>There is a visible gap between the red and purple lines, which means the feature is helping the model make better predictions.</a:t>
            </a:r>
          </a:p>
          <a:p>
            <a:pPr marL="285750" indent="-285750">
              <a:buFont typeface="Arial" panose="020B0604020202020204" pitchFamily="34" charset="0"/>
              <a:buChar char="•"/>
            </a:pPr>
            <a:endParaRPr lang="en-US" sz="1300">
              <a:solidFill>
                <a:schemeClr val="tx1"/>
              </a:solidFill>
            </a:endParaRPr>
          </a:p>
          <a:p>
            <a:pPr marL="285750" indent="-285750">
              <a:buFont typeface="Arial" panose="020B0604020202020204" pitchFamily="34" charset="0"/>
              <a:buChar char="•"/>
            </a:pPr>
            <a:r>
              <a:rPr lang="en-US" sz="1300">
                <a:solidFill>
                  <a:srgbClr val="000000"/>
                </a:solidFill>
              </a:rPr>
              <a:t>The green bars (data per bin) are balanced, with slightly more records in category 0 than 1.</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target rate increases with value 1, highlighting a positive relationship with the target.</a:t>
            </a:r>
            <a:endParaRPr lang="en-GB" sz="1300">
              <a:solidFill>
                <a:srgbClr val="000000"/>
              </a:solidFill>
            </a:endParaRPr>
          </a:p>
        </p:txBody>
      </p:sp>
    </p:spTree>
    <p:extLst>
      <p:ext uri="{BB962C8B-B14F-4D97-AF65-F5344CB8AC3E}">
        <p14:creationId xmlns:p14="http://schemas.microsoft.com/office/powerpoint/2010/main" val="278374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7772C-2A88-91F5-5512-AD541E6D12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30EC50B-1326-825D-1515-7C169CADF362}"/>
              </a:ext>
            </a:extLst>
          </p:cNvPr>
          <p:cNvSpPr>
            <a:spLocks noGrp="1"/>
          </p:cNvSpPr>
          <p:nvPr>
            <p:ph type="title"/>
          </p:nvPr>
        </p:nvSpPr>
        <p:spPr>
          <a:xfrm>
            <a:off x="386839" y="162621"/>
            <a:ext cx="11856918" cy="470786"/>
          </a:xfrm>
        </p:spPr>
        <p:txBody>
          <a:bodyPr>
            <a:normAutofit/>
          </a:bodyPr>
          <a:lstStyle/>
          <a:p>
            <a:r>
              <a:rPr lang="en-IN" sz="2500">
                <a:latin typeface="Univers LT (body)"/>
                <a:ea typeface="+mj-lt"/>
                <a:cs typeface="+mj-lt"/>
              </a:rPr>
              <a:t>Rank# 1: </a:t>
            </a:r>
            <a:r>
              <a:rPr lang="en-IN" sz="2500" err="1">
                <a:latin typeface="Univers LT (body)"/>
                <a:ea typeface="+mj-lt"/>
                <a:cs typeface="+mj-lt"/>
              </a:rPr>
              <a:t>ln_vas_opted_flag</a:t>
            </a:r>
            <a:r>
              <a:rPr lang="en-IN" sz="2500">
                <a:latin typeface="Univers LT (body)"/>
                <a:ea typeface="+mj-lt"/>
                <a:cs typeface="+mj-lt"/>
              </a:rPr>
              <a:t> ( 3 / 5 )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a:t>
            </a:r>
            <a:endParaRPr lang="en-US" sz="2500" b="0">
              <a:solidFill>
                <a:srgbClr val="000000"/>
              </a:solidFill>
              <a:ea typeface="+mj-lt"/>
              <a:cs typeface="+mj-lt"/>
            </a:endParaRPr>
          </a:p>
        </p:txBody>
      </p:sp>
      <p:sp>
        <p:nvSpPr>
          <p:cNvPr id="6" name="Slide Number Placeholder 1">
            <a:extLst>
              <a:ext uri="{FF2B5EF4-FFF2-40B4-BE49-F238E27FC236}">
                <a16:creationId xmlns:a16="http://schemas.microsoft.com/office/drawing/2014/main" id="{CA884BCF-36D8-C747-AB89-8F8ADB5713A9}"/>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18</a:t>
            </a:fld>
            <a:endParaRPr lang="en-PH"/>
          </a:p>
        </p:txBody>
      </p:sp>
      <p:sp>
        <p:nvSpPr>
          <p:cNvPr id="4" name="TextBox 3">
            <a:extLst>
              <a:ext uri="{FF2B5EF4-FFF2-40B4-BE49-F238E27FC236}">
                <a16:creationId xmlns:a16="http://schemas.microsoft.com/office/drawing/2014/main" id="{2637EBE4-511B-D481-5A30-B0844D94A04A}"/>
              </a:ext>
            </a:extLst>
          </p:cNvPr>
          <p:cNvSpPr txBox="1"/>
          <p:nvPr/>
        </p:nvSpPr>
        <p:spPr>
          <a:xfrm>
            <a:off x="6650965" y="1358575"/>
            <a:ext cx="5132717" cy="1692771"/>
          </a:xfrm>
          <a:prstGeom prst="rect">
            <a:avLst/>
          </a:prstGeom>
          <a:noFill/>
        </p:spPr>
        <p:txBody>
          <a:bodyPr wrap="square">
            <a:spAutoFit/>
          </a:bodyPr>
          <a:lstStyle/>
          <a:p>
            <a:pPr marL="285750" indent="-285750">
              <a:buFont typeface="Arial" panose="020B0604020202020204" pitchFamily="34" charset="0"/>
              <a:buChar char="•"/>
            </a:pPr>
            <a:r>
              <a:rPr lang="en-US" sz="1300"/>
              <a:t>The share of users opting in (value = 1) declines gradually from 72.8% in Oct 2024 to 66.3% in Jun 2025, showing a smooth transition.</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The non-opted group (value = 0) increases steadily from 27.2% to 33.7%, indicating a balanced distribution shift.</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There are no sudden spikes or drops, reflecting a stable and reliable month-on-month trend in user preferences.</a:t>
            </a:r>
            <a:endParaRPr lang="en-IN" sz="1300"/>
          </a:p>
        </p:txBody>
      </p:sp>
      <p:graphicFrame>
        <p:nvGraphicFramePr>
          <p:cNvPr id="7" name="Table 6">
            <a:extLst>
              <a:ext uri="{FF2B5EF4-FFF2-40B4-BE49-F238E27FC236}">
                <a16:creationId xmlns:a16="http://schemas.microsoft.com/office/drawing/2014/main" id="{AE4974D1-C8F7-96EE-4C59-F2CE7C06FD88}"/>
              </a:ext>
            </a:extLst>
          </p:cNvPr>
          <p:cNvGraphicFramePr>
            <a:graphicFrameLocks noGrp="1"/>
          </p:cNvGraphicFramePr>
          <p:nvPr>
            <p:extLst>
              <p:ext uri="{D42A27DB-BD31-4B8C-83A1-F6EECF244321}">
                <p14:modId xmlns:p14="http://schemas.microsoft.com/office/powerpoint/2010/main" val="1835690283"/>
              </p:ext>
            </p:extLst>
          </p:nvPr>
        </p:nvGraphicFramePr>
        <p:xfrm>
          <a:off x="408318" y="948086"/>
          <a:ext cx="5855321" cy="5041238"/>
        </p:xfrm>
        <a:graphic>
          <a:graphicData uri="http://schemas.openxmlformats.org/drawingml/2006/table">
            <a:tbl>
              <a:tblPr/>
              <a:tblGrid>
                <a:gridCol w="1421028">
                  <a:extLst>
                    <a:ext uri="{9D8B030D-6E8A-4147-A177-3AD203B41FA5}">
                      <a16:colId xmlns:a16="http://schemas.microsoft.com/office/drawing/2014/main" val="4089694387"/>
                    </a:ext>
                  </a:extLst>
                </a:gridCol>
                <a:gridCol w="838920">
                  <a:extLst>
                    <a:ext uri="{9D8B030D-6E8A-4147-A177-3AD203B41FA5}">
                      <a16:colId xmlns:a16="http://schemas.microsoft.com/office/drawing/2014/main" val="2809015180"/>
                    </a:ext>
                  </a:extLst>
                </a:gridCol>
                <a:gridCol w="856042">
                  <a:extLst>
                    <a:ext uri="{9D8B030D-6E8A-4147-A177-3AD203B41FA5}">
                      <a16:colId xmlns:a16="http://schemas.microsoft.com/office/drawing/2014/main" val="96359232"/>
                    </a:ext>
                  </a:extLst>
                </a:gridCol>
                <a:gridCol w="838920">
                  <a:extLst>
                    <a:ext uri="{9D8B030D-6E8A-4147-A177-3AD203B41FA5}">
                      <a16:colId xmlns:a16="http://schemas.microsoft.com/office/drawing/2014/main" val="920843170"/>
                    </a:ext>
                  </a:extLst>
                </a:gridCol>
                <a:gridCol w="838920">
                  <a:extLst>
                    <a:ext uri="{9D8B030D-6E8A-4147-A177-3AD203B41FA5}">
                      <a16:colId xmlns:a16="http://schemas.microsoft.com/office/drawing/2014/main" val="2392860617"/>
                    </a:ext>
                  </a:extLst>
                </a:gridCol>
                <a:gridCol w="102725">
                  <a:extLst>
                    <a:ext uri="{9D8B030D-6E8A-4147-A177-3AD203B41FA5}">
                      <a16:colId xmlns:a16="http://schemas.microsoft.com/office/drawing/2014/main" val="124468661"/>
                    </a:ext>
                  </a:extLst>
                </a:gridCol>
                <a:gridCol w="958766">
                  <a:extLst>
                    <a:ext uri="{9D8B030D-6E8A-4147-A177-3AD203B41FA5}">
                      <a16:colId xmlns:a16="http://schemas.microsoft.com/office/drawing/2014/main" val="1604057349"/>
                    </a:ext>
                  </a:extLst>
                </a:gridCol>
              </a:tblGrid>
              <a:tr h="712518">
                <a:tc>
                  <a:txBody>
                    <a:bodyPr/>
                    <a:lstStyle/>
                    <a:p>
                      <a:pPr algn="ctr" fontAlgn="ctr">
                        <a:buNone/>
                      </a:pPr>
                      <a:r>
                        <a:rPr lang="en-IN" sz="1000" b="1" i="0" u="none" strike="noStrike">
                          <a:solidFill>
                            <a:srgbClr val="000000"/>
                          </a:solidFill>
                          <a:effectLst/>
                          <a:latin typeface="Calibri" panose="020F0502020204030204" pitchFamily="34" charset="0"/>
                        </a:rPr>
                        <a:t>ln_vas_opted_flag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5047033"/>
                  </a:ext>
                </a:extLst>
              </a:tr>
              <a:tr h="393520">
                <a:tc>
                  <a:txBody>
                    <a:bodyPr/>
                    <a:lstStyle/>
                    <a:p>
                      <a:pPr algn="ctr" fontAlgn="ctr">
                        <a:buNone/>
                      </a:pP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50,582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27.2%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0.561049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4928809"/>
                  </a:ext>
                </a:extLst>
              </a:tr>
              <a:tr h="393520">
                <a:tc>
                  <a:txBody>
                    <a:bodyPr/>
                    <a:lstStyle/>
                    <a:p>
                      <a:pPr algn="ctr" fontAlgn="ctr">
                        <a:buNone/>
                      </a:pP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45,564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D17F"/>
                    </a:solidFill>
                  </a:tcPr>
                </a:tc>
                <a:tc>
                  <a:txBody>
                    <a:bodyPr/>
                    <a:lstStyle/>
                    <a:p>
                      <a:pPr algn="ctr" fontAlgn="ctr">
                        <a:buNone/>
                      </a:pPr>
                      <a:r>
                        <a:rPr lang="en-IN" sz="1000" b="0" i="0" u="none" strike="noStrike">
                          <a:solidFill>
                            <a:srgbClr val="000000"/>
                          </a:solidFill>
                          <a:effectLst/>
                          <a:latin typeface="Calibri" panose="020F0502020204030204" pitchFamily="34" charset="0"/>
                        </a:rPr>
                        <a:t>28.9%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076"/>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0.557048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0913293"/>
                  </a:ext>
                </a:extLst>
              </a:tr>
              <a:tr h="393520">
                <a:tc>
                  <a:txBody>
                    <a:bodyPr/>
                    <a:lstStyle/>
                    <a:p>
                      <a:pPr algn="ctr" fontAlgn="ctr">
                        <a:buNone/>
                      </a:pP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37,904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A81"/>
                    </a:solidFill>
                  </a:tcPr>
                </a:tc>
                <a:tc>
                  <a:txBody>
                    <a:bodyPr/>
                    <a:lstStyle/>
                    <a:p>
                      <a:pPr algn="ctr" fontAlgn="ctr">
                        <a:buNone/>
                      </a:pPr>
                      <a:r>
                        <a:rPr lang="en-IN" sz="1000" b="0" i="0" u="none" strike="noStrike">
                          <a:solidFill>
                            <a:srgbClr val="000000"/>
                          </a:solidFill>
                          <a:effectLst/>
                          <a:latin typeface="Calibri" panose="020F0502020204030204" pitchFamily="34" charset="0"/>
                        </a:rPr>
                        <a:t>29.6%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97A"/>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0.548927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0135837"/>
                  </a:ext>
                </a:extLst>
              </a:tr>
              <a:tr h="393520">
                <a:tc>
                  <a:txBody>
                    <a:bodyPr/>
                    <a:lstStyle/>
                    <a:p>
                      <a:pPr algn="ctr" fontAlgn="ctr">
                        <a:buNone/>
                      </a:pP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41,196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ctr">
                        <a:buNone/>
                      </a:pPr>
                      <a:r>
                        <a:rPr lang="en-IN" sz="1000" b="0" i="0" u="none" strike="noStrike">
                          <a:solidFill>
                            <a:srgbClr val="000000"/>
                          </a:solidFill>
                          <a:effectLst/>
                          <a:latin typeface="Calibri" panose="020F0502020204030204" pitchFamily="34" charset="0"/>
                        </a:rPr>
                        <a:t>31.9%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282"/>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0.548719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5498301"/>
                  </a:ext>
                </a:extLst>
              </a:tr>
              <a:tr h="393520">
                <a:tc>
                  <a:txBody>
                    <a:bodyPr/>
                    <a:lstStyle/>
                    <a:p>
                      <a:pPr algn="ctr" fontAlgn="ctr">
                        <a:buNone/>
                      </a:pP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43,277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65.9%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771"/>
                    </a:solidFill>
                  </a:tcPr>
                </a:tc>
                <a:tc>
                  <a:txBody>
                    <a:bodyPr/>
                    <a:lstStyle/>
                    <a:p>
                      <a:pPr algn="ctr" fontAlgn="ctr">
                        <a:buNone/>
                      </a:pPr>
                      <a:r>
                        <a:rPr lang="en-IN" sz="1000" b="0" i="0" u="none" strike="noStrike">
                          <a:solidFill>
                            <a:srgbClr val="000000"/>
                          </a:solidFill>
                          <a:effectLst/>
                          <a:latin typeface="Calibri" panose="020F0502020204030204" pitchFamily="34" charset="0"/>
                        </a:rPr>
                        <a:t>34.1%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6C87D"/>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0.548875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0527566"/>
                  </a:ext>
                </a:extLst>
              </a:tr>
              <a:tr h="393520">
                <a:tc>
                  <a:txBody>
                    <a:bodyPr/>
                    <a:lstStyle/>
                    <a:p>
                      <a:pPr algn="ctr" fontAlgn="ctr">
                        <a:buNone/>
                      </a:pP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36,089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65.0%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35.0%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0.546775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1149766"/>
                  </a:ext>
                </a:extLst>
              </a:tr>
              <a:tr h="393520">
                <a:tc>
                  <a:txBody>
                    <a:bodyPr/>
                    <a:lstStyle/>
                    <a:p>
                      <a:pPr algn="ctr" fontAlgn="ctr">
                        <a:buNone/>
                      </a:pP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36,182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65.4%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76E"/>
                    </a:solidFill>
                  </a:tcPr>
                </a:tc>
                <a:tc>
                  <a:txBody>
                    <a:bodyPr/>
                    <a:lstStyle/>
                    <a:p>
                      <a:pPr algn="ctr" fontAlgn="ctr">
                        <a:buNone/>
                      </a:pPr>
                      <a:r>
                        <a:rPr lang="en-IN" sz="1000" b="0" i="0" u="none" strike="noStrike">
                          <a:solidFill>
                            <a:srgbClr val="000000"/>
                          </a:solidFill>
                          <a:effectLst/>
                          <a:latin typeface="Calibri" panose="020F0502020204030204" pitchFamily="34" charset="0"/>
                        </a:rPr>
                        <a:t>34.6%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4C37C"/>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0.545994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1294807"/>
                  </a:ext>
                </a:extLst>
              </a:tr>
              <a:tr h="393520">
                <a:tc>
                  <a:txBody>
                    <a:bodyPr/>
                    <a:lstStyle/>
                    <a:p>
                      <a:pPr algn="ctr" fontAlgn="ctr">
                        <a:buNone/>
                      </a:pP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34,393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65.1%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C6C"/>
                    </a:solidFill>
                  </a:tcPr>
                </a:tc>
                <a:tc>
                  <a:txBody>
                    <a:bodyPr/>
                    <a:lstStyle/>
                    <a:p>
                      <a:pPr algn="ctr" fontAlgn="ctr">
                        <a:buNone/>
                      </a:pPr>
                      <a:r>
                        <a:rPr lang="en-IN" sz="1000" b="0" i="0" u="none" strike="noStrike">
                          <a:solidFill>
                            <a:srgbClr val="000000"/>
                          </a:solidFill>
                          <a:effectLst/>
                          <a:latin typeface="Calibri" panose="020F0502020204030204" pitchFamily="34" charset="0"/>
                        </a:rPr>
                        <a:t>34.9%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7BF7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0.542096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1401967"/>
                  </a:ext>
                </a:extLst>
              </a:tr>
              <a:tr h="393520">
                <a:tc>
                  <a:txBody>
                    <a:bodyPr/>
                    <a:lstStyle/>
                    <a:p>
                      <a:pPr algn="ctr" fontAlgn="ctr">
                        <a:buNone/>
                      </a:pP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42,285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373"/>
                    </a:solidFill>
                  </a:tcPr>
                </a:tc>
                <a:tc>
                  <a:txBody>
                    <a:bodyPr/>
                    <a:lstStyle/>
                    <a:p>
                      <a:pPr algn="ctr" fontAlgn="ctr">
                        <a:buNone/>
                      </a:pPr>
                      <a:r>
                        <a:rPr lang="en-IN" sz="1000" b="0" i="0" u="none" strike="noStrike">
                          <a:solidFill>
                            <a:srgbClr val="000000"/>
                          </a:solidFill>
                          <a:effectLst/>
                          <a:latin typeface="Calibri" panose="020F0502020204030204" pitchFamily="34" charset="0"/>
                        </a:rPr>
                        <a:t>33.7%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5CC7E"/>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7000256"/>
                  </a:ext>
                </a:extLst>
              </a:tr>
              <a:tr h="393520">
                <a:tc>
                  <a:txBody>
                    <a:bodyPr/>
                    <a:lstStyle/>
                    <a:p>
                      <a:pPr algn="ctr" fontAlgn="ctr">
                        <a:buNone/>
                      </a:pP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42,637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67.3%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67A"/>
                    </a:solidFill>
                  </a:tcPr>
                </a:tc>
                <a:tc>
                  <a:txBody>
                    <a:bodyPr/>
                    <a:lstStyle/>
                    <a:p>
                      <a:pPr algn="ctr" fontAlgn="ctr">
                        <a:buNone/>
                      </a:pPr>
                      <a:r>
                        <a:rPr lang="en-IN" sz="1000" b="0" i="0" u="none" strike="noStrike">
                          <a:solidFill>
                            <a:srgbClr val="000000"/>
                          </a:solidFill>
                          <a:effectLst/>
                          <a:latin typeface="Calibri" panose="020F0502020204030204" pitchFamily="34" charset="0"/>
                        </a:rPr>
                        <a:t>32.7%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D980"/>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0.549238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1183274"/>
                  </a:ext>
                </a:extLst>
              </a:tr>
              <a:tr h="393520">
                <a:tc>
                  <a:txBody>
                    <a:bodyPr/>
                    <a:lstStyle/>
                    <a:p>
                      <a:pPr algn="ctr" fontAlgn="ctr">
                        <a:buNone/>
                      </a:pPr>
                      <a:r>
                        <a:rPr lang="en-IN" sz="1000" b="0" i="0" u="none" strike="noStrike">
                          <a:solidFill>
                            <a:srgbClr val="000000"/>
                          </a:solidFill>
                          <a:effectLst/>
                          <a:latin typeface="Calibri" panose="020F0502020204030204" pitchFamily="34"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97A"/>
                    </a:solidFill>
                  </a:tcPr>
                </a:tc>
                <a:tc>
                  <a:txBody>
                    <a:bodyPr/>
                    <a:lstStyle/>
                    <a:p>
                      <a:pPr algn="ctr" fontAlgn="ctr">
                        <a:buNone/>
                      </a:pPr>
                      <a:r>
                        <a:rPr lang="en-IN" sz="1000" b="0" i="0" u="none" strike="noStrike">
                          <a:solidFill>
                            <a:srgbClr val="000000"/>
                          </a:solidFill>
                          <a:effectLst/>
                          <a:latin typeface="Calibri" panose="020F0502020204030204" pitchFamily="34" charset="0"/>
                        </a:rPr>
                        <a:t>32.6%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A81"/>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0.550130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0618338"/>
                  </a:ext>
                </a:extLst>
              </a:tr>
            </a:tbl>
          </a:graphicData>
        </a:graphic>
      </p:graphicFrame>
    </p:spTree>
    <p:extLst>
      <p:ext uri="{BB962C8B-B14F-4D97-AF65-F5344CB8AC3E}">
        <p14:creationId xmlns:p14="http://schemas.microsoft.com/office/powerpoint/2010/main" val="2698671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9DC7F-3811-C889-3C4C-715EEBEDE60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367A4C-28C2-C7E5-029E-DD79233B7C41}"/>
              </a:ext>
            </a:extLst>
          </p:cNvPr>
          <p:cNvSpPr>
            <a:spLocks noGrp="1"/>
          </p:cNvSpPr>
          <p:nvPr>
            <p:ph type="title"/>
          </p:nvPr>
        </p:nvSpPr>
        <p:spPr>
          <a:xfrm>
            <a:off x="386839" y="162621"/>
            <a:ext cx="11856918" cy="470786"/>
          </a:xfrm>
        </p:spPr>
        <p:txBody>
          <a:bodyPr>
            <a:normAutofit/>
          </a:bodyPr>
          <a:lstStyle/>
          <a:p>
            <a:r>
              <a:rPr lang="en-IN" sz="2500">
                <a:latin typeface="Univers LT (body)"/>
                <a:ea typeface="+mj-lt"/>
                <a:cs typeface="+mj-lt"/>
              </a:rPr>
              <a:t>Rank# 1: </a:t>
            </a:r>
            <a:r>
              <a:rPr lang="en-IN" sz="2500" err="1">
                <a:latin typeface="Univers LT (body)"/>
                <a:ea typeface="+mj-lt"/>
                <a:cs typeface="+mj-lt"/>
              </a:rPr>
              <a:t>ln_vas_opted_flag</a:t>
            </a:r>
            <a:r>
              <a:rPr lang="en-IN" sz="2500">
                <a:latin typeface="Univers LT (body)"/>
                <a:ea typeface="+mj-lt"/>
                <a:cs typeface="+mj-lt"/>
              </a:rPr>
              <a:t> ( 4 / 5 )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 &lt;</a:t>
            </a:r>
            <a:r>
              <a:rPr lang="en-IN" sz="2500">
                <a:solidFill>
                  <a:srgbClr val="C00000"/>
                </a:solidFill>
                <a:latin typeface="Univers LT (body)"/>
                <a:ea typeface="+mj-lt"/>
                <a:cs typeface="+mj-lt"/>
              </a:rPr>
              <a:t>User Type wise</a:t>
            </a:r>
            <a:r>
              <a:rPr lang="en-IN" sz="2500">
                <a:latin typeface="Univers LT (body)"/>
                <a:ea typeface="+mj-lt"/>
                <a:cs typeface="+mj-lt"/>
              </a:rPr>
              <a:t>&gt;</a:t>
            </a:r>
            <a:endParaRPr lang="en-US" sz="2500" b="0">
              <a:solidFill>
                <a:srgbClr val="000000"/>
              </a:solidFill>
              <a:ea typeface="+mj-lt"/>
              <a:cs typeface="+mj-lt"/>
            </a:endParaRPr>
          </a:p>
        </p:txBody>
      </p:sp>
      <p:sp>
        <p:nvSpPr>
          <p:cNvPr id="6" name="Slide Number Placeholder 1">
            <a:extLst>
              <a:ext uri="{FF2B5EF4-FFF2-40B4-BE49-F238E27FC236}">
                <a16:creationId xmlns:a16="http://schemas.microsoft.com/office/drawing/2014/main" id="{18ED3365-0658-3A57-A568-0CC1B34E21AD}"/>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19</a:t>
            </a:fld>
            <a:endParaRPr lang="en-PH"/>
          </a:p>
        </p:txBody>
      </p:sp>
      <p:sp>
        <p:nvSpPr>
          <p:cNvPr id="9" name="TextBox 8">
            <a:extLst>
              <a:ext uri="{FF2B5EF4-FFF2-40B4-BE49-F238E27FC236}">
                <a16:creationId xmlns:a16="http://schemas.microsoft.com/office/drawing/2014/main" id="{A4C04554-2342-8685-FC4B-E8269461DC26}"/>
              </a:ext>
            </a:extLst>
          </p:cNvPr>
          <p:cNvSpPr txBox="1"/>
          <p:nvPr/>
        </p:nvSpPr>
        <p:spPr>
          <a:xfrm>
            <a:off x="6156384" y="4607329"/>
            <a:ext cx="4618007" cy="2246769"/>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For repeat applicants, the VAS opt-in share fluctuates slightly but remains in a narrow range—from 53.7% in Oct 2024 to 54.2% in Jun 2025. This indicates a largely stable opt-in behavior over the months.</a:t>
            </a:r>
          </a:p>
          <a:p>
            <a:pPr marL="285750" indent="-285750">
              <a:spcAft>
                <a:spcPts val="600"/>
              </a:spcAft>
              <a:buFont typeface="Arial" panose="020B0604020202020204" pitchFamily="34" charset="0"/>
              <a:buChar char="•"/>
            </a:pPr>
            <a:r>
              <a:rPr lang="en-US" sz="1300"/>
              <a:t>The non-opted group (value = 0) also shows minor variation, ranging from 46.3% to 45.8%, with no significant upward or downward trend.</a:t>
            </a:r>
          </a:p>
          <a:p>
            <a:pPr marL="285750" indent="-285750">
              <a:spcAft>
                <a:spcPts val="600"/>
              </a:spcAft>
              <a:buFont typeface="Arial" panose="020B0604020202020204" pitchFamily="34" charset="0"/>
              <a:buChar char="•"/>
            </a:pPr>
            <a:r>
              <a:rPr lang="en-US" sz="1300"/>
              <a:t>Overall, the distribution reflects a consistently balanced preference in VAS opt-in status among repeat applicants, without notable shifts.</a:t>
            </a:r>
            <a:endParaRPr lang="en-IN" sz="1300"/>
          </a:p>
        </p:txBody>
      </p:sp>
      <p:sp>
        <p:nvSpPr>
          <p:cNvPr id="2" name="TextBox 1">
            <a:extLst>
              <a:ext uri="{FF2B5EF4-FFF2-40B4-BE49-F238E27FC236}">
                <a16:creationId xmlns:a16="http://schemas.microsoft.com/office/drawing/2014/main" id="{2B54B1F3-F6CC-182A-E5EE-7D36557DA000}"/>
              </a:ext>
            </a:extLst>
          </p:cNvPr>
          <p:cNvSpPr txBox="1"/>
          <p:nvPr/>
        </p:nvSpPr>
        <p:spPr>
          <a:xfrm>
            <a:off x="792147" y="4607330"/>
            <a:ext cx="4711506" cy="2246769"/>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The share of users opting in (value = 1) among new applicants shows a gradual decline from 73.5% in Oct 2024 to 67.7% in Jun 2025, indicating a steady reduction in opt-in behavior over time.</a:t>
            </a:r>
          </a:p>
          <a:p>
            <a:pPr marL="285750" indent="-285750">
              <a:spcAft>
                <a:spcPts val="600"/>
              </a:spcAft>
              <a:buFont typeface="Arial" panose="020B0604020202020204" pitchFamily="34" charset="0"/>
              <a:buChar char="•"/>
            </a:pPr>
            <a:r>
              <a:rPr lang="en-US" sz="1300"/>
              <a:t>The non-opted group (value = 0) increases from 26.5% to 32.3%, reflecting a modest but consistent shift in user preference.</a:t>
            </a:r>
          </a:p>
          <a:p>
            <a:pPr marL="285750" indent="-285750">
              <a:spcAft>
                <a:spcPts val="600"/>
              </a:spcAft>
              <a:buFont typeface="Arial" panose="020B0604020202020204" pitchFamily="34" charset="0"/>
              <a:buChar char="•"/>
            </a:pPr>
            <a:r>
              <a:rPr lang="en-US" sz="1300"/>
              <a:t>The transition is smooth, with no abrupt changes, suggesting a stable month-on-month trend in VAS choices among new applicants.</a:t>
            </a:r>
            <a:endParaRPr lang="en-IN" sz="1300"/>
          </a:p>
        </p:txBody>
      </p:sp>
      <p:graphicFrame>
        <p:nvGraphicFramePr>
          <p:cNvPr id="5" name="Table 4">
            <a:extLst>
              <a:ext uri="{FF2B5EF4-FFF2-40B4-BE49-F238E27FC236}">
                <a16:creationId xmlns:a16="http://schemas.microsoft.com/office/drawing/2014/main" id="{E9CDE65A-F95B-132D-7775-6F20F422A34D}"/>
              </a:ext>
            </a:extLst>
          </p:cNvPr>
          <p:cNvGraphicFramePr>
            <a:graphicFrameLocks noGrp="1"/>
          </p:cNvGraphicFramePr>
          <p:nvPr>
            <p:extLst>
              <p:ext uri="{D42A27DB-BD31-4B8C-83A1-F6EECF244321}">
                <p14:modId xmlns:p14="http://schemas.microsoft.com/office/powerpoint/2010/main" val="2135670434"/>
              </p:ext>
            </p:extLst>
          </p:nvPr>
        </p:nvGraphicFramePr>
        <p:xfrm>
          <a:off x="723899" y="804268"/>
          <a:ext cx="5035872" cy="3632200"/>
        </p:xfrm>
        <a:graphic>
          <a:graphicData uri="http://schemas.openxmlformats.org/drawingml/2006/table">
            <a:tbl>
              <a:tblPr/>
              <a:tblGrid>
                <a:gridCol w="1229345">
                  <a:extLst>
                    <a:ext uri="{9D8B030D-6E8A-4147-A177-3AD203B41FA5}">
                      <a16:colId xmlns:a16="http://schemas.microsoft.com/office/drawing/2014/main" val="2310854329"/>
                    </a:ext>
                  </a:extLst>
                </a:gridCol>
                <a:gridCol w="725758">
                  <a:extLst>
                    <a:ext uri="{9D8B030D-6E8A-4147-A177-3AD203B41FA5}">
                      <a16:colId xmlns:a16="http://schemas.microsoft.com/office/drawing/2014/main" val="2355380010"/>
                    </a:ext>
                  </a:extLst>
                </a:gridCol>
                <a:gridCol w="740569">
                  <a:extLst>
                    <a:ext uri="{9D8B030D-6E8A-4147-A177-3AD203B41FA5}">
                      <a16:colId xmlns:a16="http://schemas.microsoft.com/office/drawing/2014/main" val="1778049745"/>
                    </a:ext>
                  </a:extLst>
                </a:gridCol>
                <a:gridCol w="725758">
                  <a:extLst>
                    <a:ext uri="{9D8B030D-6E8A-4147-A177-3AD203B41FA5}">
                      <a16:colId xmlns:a16="http://schemas.microsoft.com/office/drawing/2014/main" val="13789302"/>
                    </a:ext>
                  </a:extLst>
                </a:gridCol>
                <a:gridCol w="725758">
                  <a:extLst>
                    <a:ext uri="{9D8B030D-6E8A-4147-A177-3AD203B41FA5}">
                      <a16:colId xmlns:a16="http://schemas.microsoft.com/office/drawing/2014/main" val="341598661"/>
                    </a:ext>
                  </a:extLst>
                </a:gridCol>
                <a:gridCol w="59246">
                  <a:extLst>
                    <a:ext uri="{9D8B030D-6E8A-4147-A177-3AD203B41FA5}">
                      <a16:colId xmlns:a16="http://schemas.microsoft.com/office/drawing/2014/main" val="1685277414"/>
                    </a:ext>
                  </a:extLst>
                </a:gridCol>
                <a:gridCol w="829438">
                  <a:extLst>
                    <a:ext uri="{9D8B030D-6E8A-4147-A177-3AD203B41FA5}">
                      <a16:colId xmlns:a16="http://schemas.microsoft.com/office/drawing/2014/main" val="3168680972"/>
                    </a:ext>
                  </a:extLst>
                </a:gridCol>
              </a:tblGrid>
              <a:tr h="263080">
                <a:tc gridSpan="7">
                  <a:txBody>
                    <a:bodyPr/>
                    <a:lstStyle/>
                    <a:p>
                      <a:pPr algn="ctr" fontAlgn="ctr">
                        <a:buNone/>
                      </a:pPr>
                      <a:r>
                        <a:rPr lang="en-IN" sz="1200" b="1" i="0" u="none" strike="noStrike">
                          <a:solidFill>
                            <a:srgbClr val="000000"/>
                          </a:solidFill>
                          <a:effectLst/>
                          <a:latin typeface="Calibri" panose="020F0502020204030204" pitchFamily="34" charset="0"/>
                        </a:rPr>
                        <a:t>New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583901484"/>
                  </a:ext>
                </a:extLst>
              </a:tr>
              <a:tr h="661943">
                <a:tc>
                  <a:txBody>
                    <a:bodyPr/>
                    <a:lstStyle/>
                    <a:p>
                      <a:pPr algn="ctr" fontAlgn="ctr">
                        <a:buNone/>
                      </a:pPr>
                      <a:r>
                        <a:rPr lang="en-IN" sz="1000" b="1" i="0" u="none" strike="noStrike">
                          <a:solidFill>
                            <a:srgbClr val="000000"/>
                          </a:solidFill>
                          <a:effectLst/>
                          <a:latin typeface="Calibri" panose="020F0502020204030204" pitchFamily="34" charset="0"/>
                        </a:rPr>
                        <a:t>ln_vas_opted_flag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9443850"/>
                  </a:ext>
                </a:extLst>
              </a:tr>
              <a:tr h="246107">
                <a:tc>
                  <a:txBody>
                    <a:bodyPr/>
                    <a:lstStyle/>
                    <a:p>
                      <a:pPr algn="ctr" fontAlgn="ctr">
                        <a:buNone/>
                      </a:pP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48,679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26.5%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0.564780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4355244"/>
                  </a:ext>
                </a:extLst>
              </a:tr>
              <a:tr h="246107">
                <a:tc>
                  <a:txBody>
                    <a:bodyPr/>
                    <a:lstStyle/>
                    <a:p>
                      <a:pPr algn="ctr" fontAlgn="ctr">
                        <a:buNone/>
                      </a:pP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43,517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D37F"/>
                    </a:solidFill>
                  </a:tcPr>
                </a:tc>
                <a:tc>
                  <a:txBody>
                    <a:bodyPr/>
                    <a:lstStyle/>
                    <a:p>
                      <a:pPr algn="ctr" fontAlgn="ctr">
                        <a:buNone/>
                      </a:pPr>
                      <a:r>
                        <a:rPr lang="en-IN" sz="1000" b="0" i="0" u="none" strike="noStrike">
                          <a:solidFill>
                            <a:srgbClr val="000000"/>
                          </a:solidFill>
                          <a:effectLst/>
                          <a:latin typeface="Calibri" panose="020F0502020204030204" pitchFamily="34" charset="0"/>
                        </a:rPr>
                        <a:t>28.1%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677"/>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0.561230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2805437"/>
                  </a:ext>
                </a:extLst>
              </a:tr>
              <a:tr h="246107">
                <a:tc>
                  <a:txBody>
                    <a:bodyPr/>
                    <a:lstStyle/>
                    <a:p>
                      <a:pPr algn="ctr" fontAlgn="ctr">
                        <a:buNone/>
                      </a:pP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34,606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D47F"/>
                    </a:solidFill>
                  </a:tcPr>
                </a:tc>
                <a:tc>
                  <a:txBody>
                    <a:bodyPr/>
                    <a:lstStyle/>
                    <a:p>
                      <a:pPr algn="ctr" fontAlgn="ctr">
                        <a:buNone/>
                      </a:pPr>
                      <a:r>
                        <a:rPr lang="en-IN" sz="1000" b="0" i="0" u="none" strike="noStrike">
                          <a:solidFill>
                            <a:srgbClr val="000000"/>
                          </a:solidFill>
                          <a:effectLst/>
                          <a:latin typeface="Calibri" panose="020F0502020204030204" pitchFamily="34" charset="0"/>
                        </a:rPr>
                        <a:t>28.2%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977"/>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0.556868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1475554"/>
                  </a:ext>
                </a:extLst>
              </a:tr>
              <a:tr h="246107">
                <a:tc>
                  <a:txBody>
                    <a:bodyPr/>
                    <a:lstStyle/>
                    <a:p>
                      <a:pPr algn="ctr" fontAlgn="ctr">
                        <a:buNone/>
                      </a:pP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37,704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480"/>
                    </a:solidFill>
                  </a:tcPr>
                </a:tc>
                <a:tc>
                  <a:txBody>
                    <a:bodyPr/>
                    <a:lstStyle/>
                    <a:p>
                      <a:pPr algn="ctr" fontAlgn="ctr">
                        <a:buNone/>
                      </a:pPr>
                      <a:r>
                        <a:rPr lang="en-IN" sz="1000" b="0" i="0" u="none" strike="noStrike">
                          <a:solidFill>
                            <a:srgbClr val="000000"/>
                          </a:solidFill>
                          <a:effectLst/>
                          <a:latin typeface="Calibri" panose="020F0502020204030204" pitchFamily="34" charset="0"/>
                        </a:rPr>
                        <a:t>30.5%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382"/>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0.556664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4858667"/>
                  </a:ext>
                </a:extLst>
              </a:tr>
              <a:tr h="246107">
                <a:tc>
                  <a:txBody>
                    <a:bodyPr/>
                    <a:lstStyle/>
                    <a:p>
                      <a:pPr algn="ctr" fontAlgn="ctr">
                        <a:buNone/>
                      </a:pP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39,881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67.2%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96E"/>
                    </a:solidFill>
                  </a:tcPr>
                </a:tc>
                <a:tc>
                  <a:txBody>
                    <a:bodyPr/>
                    <a:lstStyle/>
                    <a:p>
                      <a:pPr algn="ctr" fontAlgn="ctr">
                        <a:buNone/>
                      </a:pPr>
                      <a:r>
                        <a:rPr lang="en-IN" sz="1000" b="0" i="0" u="none" strike="noStrike">
                          <a:solidFill>
                            <a:srgbClr val="000000"/>
                          </a:solidFill>
                          <a:effectLst/>
                          <a:latin typeface="Calibri" panose="020F0502020204030204" pitchFamily="34" charset="0"/>
                        </a:rPr>
                        <a:t>32.8%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7C47C"/>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0.556129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5326205"/>
                  </a:ext>
                </a:extLst>
              </a:tr>
              <a:tr h="246107">
                <a:tc>
                  <a:txBody>
                    <a:bodyPr/>
                    <a:lstStyle/>
                    <a:p>
                      <a:pPr algn="ctr" fontAlgn="ctr">
                        <a:buNone/>
                      </a:pP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32,281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66.7%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33.3%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0.556870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4236770"/>
                  </a:ext>
                </a:extLst>
              </a:tr>
              <a:tr h="246107">
                <a:tc>
                  <a:txBody>
                    <a:bodyPr/>
                    <a:lstStyle/>
                    <a:p>
                      <a:pPr algn="ctr" fontAlgn="ctr">
                        <a:buNone/>
                      </a:pP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32,359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67.1%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76E"/>
                    </a:solidFill>
                  </a:tcPr>
                </a:tc>
                <a:tc>
                  <a:txBody>
                    <a:bodyPr/>
                    <a:lstStyle/>
                    <a:p>
                      <a:pPr algn="ctr" fontAlgn="ctr">
                        <a:buNone/>
                      </a:pPr>
                      <a:r>
                        <a:rPr lang="en-IN" sz="1000" b="0" i="0" u="none" strike="noStrike">
                          <a:solidFill>
                            <a:srgbClr val="000000"/>
                          </a:solidFill>
                          <a:effectLst/>
                          <a:latin typeface="Calibri" panose="020F0502020204030204" pitchFamily="34" charset="0"/>
                        </a:rPr>
                        <a:t>32.9%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4C37C"/>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0.555703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7787982"/>
                  </a:ext>
                </a:extLst>
              </a:tr>
              <a:tr h="246107">
                <a:tc>
                  <a:txBody>
                    <a:bodyPr/>
                    <a:lstStyle/>
                    <a:p>
                      <a:pPr algn="ctr" fontAlgn="ctr">
                        <a:buNone/>
                      </a:pP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30,492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66.9%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06C"/>
                    </a:solidFill>
                  </a:tcPr>
                </a:tc>
                <a:tc>
                  <a:txBody>
                    <a:bodyPr/>
                    <a:lstStyle/>
                    <a:p>
                      <a:pPr algn="ctr" fontAlgn="ctr">
                        <a:buNone/>
                      </a:pPr>
                      <a:r>
                        <a:rPr lang="en-IN" sz="1000" b="0" i="0" u="none" strike="noStrike">
                          <a:solidFill>
                            <a:srgbClr val="000000"/>
                          </a:solidFill>
                          <a:effectLst/>
                          <a:latin typeface="Calibri" panose="020F0502020204030204" pitchFamily="34" charset="0"/>
                        </a:rPr>
                        <a:t>33.1%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C07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0.552444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9507456"/>
                  </a:ext>
                </a:extLst>
              </a:tr>
              <a:tr h="246107">
                <a:tc>
                  <a:txBody>
                    <a:bodyPr/>
                    <a:lstStyle/>
                    <a:p>
                      <a:pPr algn="ctr" fontAlgn="ctr">
                        <a:buNone/>
                      </a:pP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37,846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67.7%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E72"/>
                    </a:solidFill>
                  </a:tcPr>
                </a:tc>
                <a:tc>
                  <a:txBody>
                    <a:bodyPr/>
                    <a:lstStyle/>
                    <a:p>
                      <a:pPr algn="ctr" fontAlgn="ctr">
                        <a:buNone/>
                      </a:pPr>
                      <a:r>
                        <a:rPr lang="en-IN" sz="1000" b="0" i="0" u="none" strike="noStrike">
                          <a:solidFill>
                            <a:srgbClr val="000000"/>
                          </a:solidFill>
                          <a:effectLst/>
                          <a:latin typeface="Calibri" panose="020F0502020204030204" pitchFamily="34" charset="0"/>
                        </a:rPr>
                        <a:t>32.3%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CB7E"/>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0.555536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1462929"/>
                  </a:ext>
                </a:extLst>
              </a:tr>
              <a:tr h="246107">
                <a:tc>
                  <a:txBody>
                    <a:bodyPr/>
                    <a:lstStyle/>
                    <a:p>
                      <a:pPr algn="ctr" fontAlgn="ctr">
                        <a:buNone/>
                      </a:pP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38,034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31.1%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B81"/>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0.559003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0915652"/>
                  </a:ext>
                </a:extLst>
              </a:tr>
              <a:tr h="246107">
                <a:tc>
                  <a:txBody>
                    <a:bodyPr/>
                    <a:lstStyle/>
                    <a:p>
                      <a:pPr algn="ctr" fontAlgn="ctr">
                        <a:buNone/>
                      </a:pPr>
                      <a:r>
                        <a:rPr lang="en-IN" sz="1000" b="0" i="0" u="none" strike="noStrike">
                          <a:solidFill>
                            <a:srgbClr val="000000"/>
                          </a:solidFill>
                          <a:effectLst/>
                          <a:latin typeface="Calibri" panose="020F0502020204030204" pitchFamily="34"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97A"/>
                    </a:solidFill>
                  </a:tcPr>
                </a:tc>
                <a:tc>
                  <a:txBody>
                    <a:bodyPr/>
                    <a:lstStyle/>
                    <a:p>
                      <a:pPr algn="l" fontAlgn="ctr">
                        <a:buNone/>
                      </a:pPr>
                      <a:r>
                        <a:rPr lang="en-IN" sz="1000" b="0" i="0" u="none" strike="noStrike">
                          <a:solidFill>
                            <a:srgbClr val="000000"/>
                          </a:solidFill>
                          <a:effectLst/>
                          <a:latin typeface="Calibri" panose="020F0502020204030204" pitchFamily="34" charset="0"/>
                        </a:rPr>
                        <a:t>31.2%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A81"/>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0.559164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4164100"/>
                  </a:ext>
                </a:extLst>
              </a:tr>
            </a:tbl>
          </a:graphicData>
        </a:graphic>
      </p:graphicFrame>
      <p:graphicFrame>
        <p:nvGraphicFramePr>
          <p:cNvPr id="8" name="Table 7">
            <a:extLst>
              <a:ext uri="{FF2B5EF4-FFF2-40B4-BE49-F238E27FC236}">
                <a16:creationId xmlns:a16="http://schemas.microsoft.com/office/drawing/2014/main" id="{199B7CD5-E16E-4345-DBCF-9D97F7CD6350}"/>
              </a:ext>
            </a:extLst>
          </p:cNvPr>
          <p:cNvGraphicFramePr>
            <a:graphicFrameLocks noGrp="1"/>
          </p:cNvGraphicFramePr>
          <p:nvPr>
            <p:extLst>
              <p:ext uri="{D42A27DB-BD31-4B8C-83A1-F6EECF244321}">
                <p14:modId xmlns:p14="http://schemas.microsoft.com/office/powerpoint/2010/main" val="4075264678"/>
              </p:ext>
            </p:extLst>
          </p:nvPr>
        </p:nvGraphicFramePr>
        <p:xfrm>
          <a:off x="6156384" y="804268"/>
          <a:ext cx="5035872" cy="3632200"/>
        </p:xfrm>
        <a:graphic>
          <a:graphicData uri="http://schemas.openxmlformats.org/drawingml/2006/table">
            <a:tbl>
              <a:tblPr/>
              <a:tblGrid>
                <a:gridCol w="1229345">
                  <a:extLst>
                    <a:ext uri="{9D8B030D-6E8A-4147-A177-3AD203B41FA5}">
                      <a16:colId xmlns:a16="http://schemas.microsoft.com/office/drawing/2014/main" val="3088280159"/>
                    </a:ext>
                  </a:extLst>
                </a:gridCol>
                <a:gridCol w="725758">
                  <a:extLst>
                    <a:ext uri="{9D8B030D-6E8A-4147-A177-3AD203B41FA5}">
                      <a16:colId xmlns:a16="http://schemas.microsoft.com/office/drawing/2014/main" val="3133691729"/>
                    </a:ext>
                  </a:extLst>
                </a:gridCol>
                <a:gridCol w="740569">
                  <a:extLst>
                    <a:ext uri="{9D8B030D-6E8A-4147-A177-3AD203B41FA5}">
                      <a16:colId xmlns:a16="http://schemas.microsoft.com/office/drawing/2014/main" val="2416588127"/>
                    </a:ext>
                  </a:extLst>
                </a:gridCol>
                <a:gridCol w="725758">
                  <a:extLst>
                    <a:ext uri="{9D8B030D-6E8A-4147-A177-3AD203B41FA5}">
                      <a16:colId xmlns:a16="http://schemas.microsoft.com/office/drawing/2014/main" val="4095119761"/>
                    </a:ext>
                  </a:extLst>
                </a:gridCol>
                <a:gridCol w="725758">
                  <a:extLst>
                    <a:ext uri="{9D8B030D-6E8A-4147-A177-3AD203B41FA5}">
                      <a16:colId xmlns:a16="http://schemas.microsoft.com/office/drawing/2014/main" val="4165895540"/>
                    </a:ext>
                  </a:extLst>
                </a:gridCol>
                <a:gridCol w="59246">
                  <a:extLst>
                    <a:ext uri="{9D8B030D-6E8A-4147-A177-3AD203B41FA5}">
                      <a16:colId xmlns:a16="http://schemas.microsoft.com/office/drawing/2014/main" val="33765038"/>
                    </a:ext>
                  </a:extLst>
                </a:gridCol>
                <a:gridCol w="829438">
                  <a:extLst>
                    <a:ext uri="{9D8B030D-6E8A-4147-A177-3AD203B41FA5}">
                      <a16:colId xmlns:a16="http://schemas.microsoft.com/office/drawing/2014/main" val="3670713624"/>
                    </a:ext>
                  </a:extLst>
                </a:gridCol>
              </a:tblGrid>
              <a:tr h="263080">
                <a:tc gridSpan="7">
                  <a:txBody>
                    <a:bodyPr/>
                    <a:lstStyle/>
                    <a:p>
                      <a:pPr algn="ctr" fontAlgn="ctr">
                        <a:buNone/>
                      </a:pPr>
                      <a:r>
                        <a:rPr lang="en-IN" sz="1200" b="1" i="0" u="none" strike="noStrike">
                          <a:solidFill>
                            <a:srgbClr val="000000"/>
                          </a:solidFill>
                          <a:effectLst/>
                          <a:latin typeface="Calibri" panose="020F0502020204030204" pitchFamily="34" charset="0"/>
                        </a:rPr>
                        <a:t>Repeat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853276349"/>
                  </a:ext>
                </a:extLst>
              </a:tr>
              <a:tr h="661943">
                <a:tc>
                  <a:txBody>
                    <a:bodyPr/>
                    <a:lstStyle/>
                    <a:p>
                      <a:pPr algn="ctr" fontAlgn="ctr">
                        <a:buNone/>
                      </a:pPr>
                      <a:r>
                        <a:rPr lang="en-IN" sz="1000" b="1" i="0" u="none" strike="noStrike">
                          <a:solidFill>
                            <a:srgbClr val="000000"/>
                          </a:solidFill>
                          <a:effectLst/>
                          <a:latin typeface="Calibri" panose="020F0502020204030204" pitchFamily="34" charset="0"/>
                        </a:rPr>
                        <a:t>ln_vas_opted_flag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1976131"/>
                  </a:ext>
                </a:extLst>
              </a:tr>
              <a:tr h="246107">
                <a:tc>
                  <a:txBody>
                    <a:bodyPr/>
                    <a:lstStyle/>
                    <a:p>
                      <a:pPr algn="ctr" fontAlgn="ctr">
                        <a:buNone/>
                      </a:pP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1,903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ADC81"/>
                    </a:solidFill>
                  </a:tcPr>
                </a:tc>
                <a:tc>
                  <a:txBody>
                    <a:bodyPr/>
                    <a:lstStyle/>
                    <a:p>
                      <a:pPr algn="ctr" fontAlgn="ctr">
                        <a:buNone/>
                      </a:pPr>
                      <a:r>
                        <a:rPr lang="en-IN" sz="1000" b="0" i="0" u="none" strike="noStrike">
                          <a:solidFill>
                            <a:srgbClr val="000000"/>
                          </a:solidFill>
                          <a:effectLst/>
                          <a:latin typeface="Calibri" panose="020F0502020204030204" pitchFamily="34" charset="0"/>
                        </a:rPr>
                        <a:t>46.3%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F7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0.465621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9369027"/>
                  </a:ext>
                </a:extLst>
              </a:tr>
              <a:tr h="246107">
                <a:tc>
                  <a:txBody>
                    <a:bodyPr/>
                    <a:lstStyle/>
                    <a:p>
                      <a:pPr algn="ctr" fontAlgn="ctr">
                        <a:buNone/>
                      </a:pP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2,047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D17F"/>
                    </a:solidFill>
                  </a:tcPr>
                </a:tc>
                <a:tc>
                  <a:txBody>
                    <a:bodyPr/>
                    <a:lstStyle/>
                    <a:p>
                      <a:pPr algn="ctr" fontAlgn="ctr">
                        <a:buNone/>
                      </a:pPr>
                      <a:r>
                        <a:rPr lang="en-IN" sz="1000" b="0" i="0" u="none" strike="noStrike">
                          <a:solidFill>
                            <a:srgbClr val="000000"/>
                          </a:solidFill>
                          <a:effectLst/>
                          <a:latin typeface="Calibri" panose="020F0502020204030204" pitchFamily="34" charset="0"/>
                        </a:rPr>
                        <a:t>45.7%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F75"/>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0.468136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288935"/>
                  </a:ext>
                </a:extLst>
              </a:tr>
              <a:tr h="246107">
                <a:tc>
                  <a:txBody>
                    <a:bodyPr/>
                    <a:lstStyle/>
                    <a:p>
                      <a:pPr algn="ctr" fontAlgn="ctr">
                        <a:buNone/>
                      </a:pP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3,298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44.8%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0.465606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2732399"/>
                  </a:ext>
                </a:extLst>
              </a:tr>
              <a:tr h="246107">
                <a:tc>
                  <a:txBody>
                    <a:bodyPr/>
                    <a:lstStyle/>
                    <a:p>
                      <a:pPr algn="ctr" fontAlgn="ctr">
                        <a:buNone/>
                      </a:pP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883"/>
                    </a:solidFill>
                  </a:tcPr>
                </a:tc>
                <a:tc>
                  <a:txBody>
                    <a:bodyPr/>
                    <a:lstStyle/>
                    <a:p>
                      <a:pPr algn="ctr" fontAlgn="ctr">
                        <a:buNone/>
                      </a:pPr>
                      <a:r>
                        <a:rPr lang="en-IN" sz="1000" b="0" i="0" u="none" strike="noStrike">
                          <a:solidFill>
                            <a:srgbClr val="000000"/>
                          </a:solidFill>
                          <a:effectLst/>
                          <a:latin typeface="Calibri" panose="020F0502020204030204" pitchFamily="34" charset="0"/>
                        </a:rPr>
                        <a:t>46.9%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182"/>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0.462927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1270814"/>
                  </a:ext>
                </a:extLst>
              </a:tr>
              <a:tr h="246107">
                <a:tc>
                  <a:txBody>
                    <a:bodyPr/>
                    <a:lstStyle/>
                    <a:p>
                      <a:pPr algn="ctr" fontAlgn="ctr">
                        <a:buNone/>
                      </a:pP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3,396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51.1%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470"/>
                    </a:solidFill>
                  </a:tcPr>
                </a:tc>
                <a:tc>
                  <a:txBody>
                    <a:bodyPr/>
                    <a:lstStyle/>
                    <a:p>
                      <a:pPr algn="ctr" fontAlgn="ctr">
                        <a:buNone/>
                      </a:pPr>
                      <a:r>
                        <a:rPr lang="en-IN" sz="1000" b="0" i="0" u="none" strike="noStrike">
                          <a:solidFill>
                            <a:srgbClr val="000000"/>
                          </a:solidFill>
                          <a:effectLst/>
                          <a:latin typeface="Calibri" panose="020F0502020204030204" pitchFamily="34" charset="0"/>
                        </a:rPr>
                        <a:t>48.9%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3C77D"/>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0.463683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3723764"/>
                  </a:ext>
                </a:extLst>
              </a:tr>
              <a:tr h="246107">
                <a:tc>
                  <a:txBody>
                    <a:bodyPr/>
                    <a:lstStyle/>
                    <a:p>
                      <a:pPr algn="ctr" fontAlgn="ctr">
                        <a:buNone/>
                      </a:pP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3,808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49.4%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0.461201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9386218"/>
                  </a:ext>
                </a:extLst>
              </a:tr>
              <a:tr h="246107">
                <a:tc>
                  <a:txBody>
                    <a:bodyPr/>
                    <a:lstStyle/>
                    <a:p>
                      <a:pPr algn="ctr" fontAlgn="ctr">
                        <a:buNone/>
                      </a:pP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3,823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176"/>
                    </a:solidFill>
                  </a:tcPr>
                </a:tc>
                <a:tc>
                  <a:txBody>
                    <a:bodyPr/>
                    <a:lstStyle/>
                    <a:p>
                      <a:pPr algn="ctr" fontAlgn="ctr">
                        <a:buNone/>
                      </a:pPr>
                      <a:r>
                        <a:rPr lang="en-IN" sz="1000" b="0" i="0" u="none" strike="noStrike">
                          <a:solidFill>
                            <a:srgbClr val="000000"/>
                          </a:solidFill>
                          <a:effectLst/>
                          <a:latin typeface="Calibri" panose="020F0502020204030204" pitchFamily="34" charset="0"/>
                        </a:rPr>
                        <a:t>48.4%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D17F"/>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0.463816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1054947"/>
                  </a:ext>
                </a:extLst>
              </a:tr>
              <a:tr h="246107">
                <a:tc>
                  <a:txBody>
                    <a:bodyPr/>
                    <a:lstStyle/>
                    <a:p>
                      <a:pPr algn="ctr" fontAlgn="ctr">
                        <a:buNone/>
                      </a:pP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50.9%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B6F"/>
                    </a:solidFill>
                  </a:tcPr>
                </a:tc>
                <a:tc>
                  <a:txBody>
                    <a:bodyPr/>
                    <a:lstStyle/>
                    <a:p>
                      <a:pPr algn="ctr" fontAlgn="ctr">
                        <a:buNone/>
                      </a:pPr>
                      <a:r>
                        <a:rPr lang="en-IN" sz="1000" b="0" i="0" u="none" strike="noStrike">
                          <a:solidFill>
                            <a:srgbClr val="000000"/>
                          </a:solidFill>
                          <a:effectLst/>
                          <a:latin typeface="Calibri" panose="020F0502020204030204" pitchFamily="34" charset="0"/>
                        </a:rPr>
                        <a:t>49.1%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9C47C"/>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0.461210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228041"/>
                  </a:ext>
                </a:extLst>
              </a:tr>
              <a:tr h="246107">
                <a:tc>
                  <a:txBody>
                    <a:bodyPr/>
                    <a:lstStyle/>
                    <a:p>
                      <a:pPr algn="ctr" fontAlgn="ctr">
                        <a:buNone/>
                      </a:pP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4,439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27F"/>
                    </a:solidFill>
                  </a:tcPr>
                </a:tc>
                <a:tc>
                  <a:txBody>
                    <a:bodyPr/>
                    <a:lstStyle/>
                    <a:p>
                      <a:pPr algn="ctr" fontAlgn="ctr">
                        <a:buNone/>
                      </a:pPr>
                      <a:r>
                        <a:rPr lang="en-IN" sz="1000" b="0" i="0" u="none" strike="noStrike">
                          <a:solidFill>
                            <a:srgbClr val="000000"/>
                          </a:solidFill>
                          <a:effectLst/>
                          <a:latin typeface="Calibri" panose="020F0502020204030204" pitchFamily="34" charset="0"/>
                        </a:rPr>
                        <a:t>45.8%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376"/>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0.467403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1783162"/>
                  </a:ext>
                </a:extLst>
              </a:tr>
              <a:tr h="246107">
                <a:tc>
                  <a:txBody>
                    <a:bodyPr/>
                    <a:lstStyle/>
                    <a:p>
                      <a:pPr algn="ctr" fontAlgn="ctr">
                        <a:buNone/>
                      </a:pP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4,603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BD37F"/>
                    </a:solidFill>
                  </a:tcPr>
                </a:tc>
                <a:tc>
                  <a:txBody>
                    <a:bodyPr/>
                    <a:lstStyle/>
                    <a:p>
                      <a:pPr algn="ctr" fontAlgn="ctr">
                        <a:buNone/>
                      </a:pPr>
                      <a:r>
                        <a:rPr lang="en-IN" sz="1000" b="0" i="0" u="none" strike="noStrike">
                          <a:solidFill>
                            <a:srgbClr val="000000"/>
                          </a:solidFill>
                          <a:effectLst/>
                          <a:latin typeface="Calibri" panose="020F0502020204030204" pitchFamily="34" charset="0"/>
                        </a:rPr>
                        <a:t>45.8%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577"/>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0.468555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6097192"/>
                  </a:ext>
                </a:extLst>
              </a:tr>
              <a:tr h="246107">
                <a:tc>
                  <a:txBody>
                    <a:bodyPr/>
                    <a:lstStyle/>
                    <a:p>
                      <a:pPr algn="ctr" fontAlgn="ctr">
                        <a:buNone/>
                      </a:pPr>
                      <a:r>
                        <a:rPr lang="en-IN" sz="1000" b="0" i="0" u="none" strike="noStrike">
                          <a:solidFill>
                            <a:srgbClr val="000000"/>
                          </a:solidFill>
                          <a:effectLst/>
                          <a:latin typeface="Calibri" panose="020F0502020204030204" pitchFamily="34"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C97D"/>
                    </a:solidFill>
                  </a:tcPr>
                </a:tc>
                <a:tc>
                  <a:txBody>
                    <a:bodyPr/>
                    <a:lstStyle/>
                    <a:p>
                      <a:pPr algn="ctr" fontAlgn="ctr">
                        <a:buNone/>
                      </a:pPr>
                      <a:r>
                        <a:rPr lang="en-IN" sz="1000" b="0" i="0" u="none" strike="noStrike">
                          <a:solidFill>
                            <a:srgbClr val="F1F1F1"/>
                          </a:solidFill>
                          <a:effectLst/>
                          <a:latin typeface="Calibri" panose="020F0502020204030204" pitchFamily="34" charset="0"/>
                        </a:rPr>
                        <a:t>45.4%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A71"/>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0.467967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364563"/>
                  </a:ext>
                </a:extLst>
              </a:tr>
            </a:tbl>
          </a:graphicData>
        </a:graphic>
      </p:graphicFrame>
    </p:spTree>
    <p:extLst>
      <p:ext uri="{BB962C8B-B14F-4D97-AF65-F5344CB8AC3E}">
        <p14:creationId xmlns:p14="http://schemas.microsoft.com/office/powerpoint/2010/main" val="4134771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B2006-4B4C-1813-EC53-2456FC99186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C207571-F12B-8E17-D93D-D2BE8306013A}"/>
              </a:ext>
            </a:extLst>
          </p:cNvPr>
          <p:cNvSpPr/>
          <p:nvPr/>
        </p:nvSpPr>
        <p:spPr>
          <a:xfrm>
            <a:off x="24084" y="4531787"/>
            <a:ext cx="5813047" cy="227168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E051981-7D84-5437-B872-6A906766430D}"/>
              </a:ext>
            </a:extLst>
          </p:cNvPr>
          <p:cNvSpPr/>
          <p:nvPr/>
        </p:nvSpPr>
        <p:spPr>
          <a:xfrm>
            <a:off x="5939440" y="799974"/>
            <a:ext cx="6226215" cy="600031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4215ED5-3130-182A-E25F-8659984B36BB}"/>
              </a:ext>
            </a:extLst>
          </p:cNvPr>
          <p:cNvSpPr/>
          <p:nvPr/>
        </p:nvSpPr>
        <p:spPr>
          <a:xfrm>
            <a:off x="30400" y="798821"/>
            <a:ext cx="5813047" cy="3669015"/>
          </a:xfrm>
          <a:prstGeom prst="rect">
            <a:avLst/>
          </a:prstGeom>
          <a:solidFill>
            <a:srgbClr val="F5F2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5BB046C-05CF-A7F0-8526-59CF99C954D8}"/>
              </a:ext>
            </a:extLst>
          </p:cNvPr>
          <p:cNvSpPr>
            <a:spLocks noGrp="1"/>
          </p:cNvSpPr>
          <p:nvPr>
            <p:ph type="title"/>
          </p:nvPr>
        </p:nvSpPr>
        <p:spPr>
          <a:xfrm>
            <a:off x="-32972" y="-3344"/>
            <a:ext cx="12202003" cy="587749"/>
          </a:xfrm>
          <a:ln>
            <a:noFill/>
          </a:ln>
        </p:spPr>
        <p:txBody>
          <a:bodyPr vert="horz" lIns="91440" tIns="45720" rIns="91440" bIns="45720" rtlCol="0" anchor="t">
            <a:normAutofit/>
          </a:bodyPr>
          <a:lstStyle/>
          <a:p>
            <a:r>
              <a:rPr lang="en-US" sz="2700" b="1">
                <a:solidFill>
                  <a:srgbClr val="785AFF"/>
                </a:solidFill>
              </a:rPr>
              <a:t>Architecture Overview of TDB’s Risk Scorecards</a:t>
            </a:r>
          </a:p>
        </p:txBody>
      </p:sp>
      <p:cxnSp>
        <p:nvCxnSpPr>
          <p:cNvPr id="55" name="Straight Connector 54">
            <a:extLst>
              <a:ext uri="{FF2B5EF4-FFF2-40B4-BE49-F238E27FC236}">
                <a16:creationId xmlns:a16="http://schemas.microsoft.com/office/drawing/2014/main" id="{E3A14EB0-DD1E-60DF-A1B8-E7C1C82FA876}"/>
              </a:ext>
            </a:extLst>
          </p:cNvPr>
          <p:cNvCxnSpPr/>
          <p:nvPr/>
        </p:nvCxnSpPr>
        <p:spPr>
          <a:xfrm>
            <a:off x="-18016" y="4502286"/>
            <a:ext cx="1222803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161F06F-C645-8DE2-6CC4-FEB88E717EEE}"/>
              </a:ext>
            </a:extLst>
          </p:cNvPr>
          <p:cNvCxnSpPr/>
          <p:nvPr/>
        </p:nvCxnSpPr>
        <p:spPr>
          <a:xfrm>
            <a:off x="0" y="2694345"/>
            <a:ext cx="1222803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847B1B-554D-85BF-940A-7E08A04CAF0E}"/>
              </a:ext>
            </a:extLst>
          </p:cNvPr>
          <p:cNvCxnSpPr/>
          <p:nvPr/>
        </p:nvCxnSpPr>
        <p:spPr>
          <a:xfrm>
            <a:off x="0" y="774108"/>
            <a:ext cx="1222803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E695144-35FC-5DFD-7C53-1F85B051ABBF}"/>
              </a:ext>
            </a:extLst>
          </p:cNvPr>
          <p:cNvCxnSpPr>
            <a:cxnSpLocks/>
          </p:cNvCxnSpPr>
          <p:nvPr/>
        </p:nvCxnSpPr>
        <p:spPr>
          <a:xfrm flipV="1">
            <a:off x="5880525" y="454032"/>
            <a:ext cx="0" cy="62791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AEE502A-547C-0AEE-46E3-A232D4F3FA71}"/>
              </a:ext>
            </a:extLst>
          </p:cNvPr>
          <p:cNvSpPr txBox="1"/>
          <p:nvPr/>
        </p:nvSpPr>
        <p:spPr>
          <a:xfrm>
            <a:off x="414528" y="393072"/>
            <a:ext cx="5108448" cy="369332"/>
          </a:xfrm>
          <a:prstGeom prst="rect">
            <a:avLst/>
          </a:prstGeom>
          <a:noFill/>
        </p:spPr>
        <p:txBody>
          <a:bodyPr wrap="square" rtlCol="0">
            <a:spAutoFit/>
          </a:bodyPr>
          <a:lstStyle/>
          <a:p>
            <a:r>
              <a:rPr lang="en-US" b="1"/>
              <a:t>Limit Setting Model</a:t>
            </a:r>
            <a:r>
              <a:rPr lang="en-US"/>
              <a:t> (Hosted in </a:t>
            </a:r>
            <a:r>
              <a:rPr lang="en-US" b="1"/>
              <a:t>Digital Layer</a:t>
            </a:r>
            <a:r>
              <a:rPr lang="en-US"/>
              <a:t>)</a:t>
            </a:r>
          </a:p>
        </p:txBody>
      </p:sp>
      <p:sp>
        <p:nvSpPr>
          <p:cNvPr id="17" name="TextBox 16">
            <a:extLst>
              <a:ext uri="{FF2B5EF4-FFF2-40B4-BE49-F238E27FC236}">
                <a16:creationId xmlns:a16="http://schemas.microsoft.com/office/drawing/2014/main" id="{5E0B67C0-8AB7-69E5-80BA-5CEC7D744D11}"/>
              </a:ext>
            </a:extLst>
          </p:cNvPr>
          <p:cNvSpPr txBox="1"/>
          <p:nvPr/>
        </p:nvSpPr>
        <p:spPr>
          <a:xfrm>
            <a:off x="6669024" y="397650"/>
            <a:ext cx="5108448" cy="369332"/>
          </a:xfrm>
          <a:prstGeom prst="rect">
            <a:avLst/>
          </a:prstGeom>
          <a:noFill/>
        </p:spPr>
        <p:txBody>
          <a:bodyPr wrap="square" rtlCol="0">
            <a:spAutoFit/>
          </a:bodyPr>
          <a:lstStyle/>
          <a:p>
            <a:r>
              <a:rPr lang="en-US" b="1"/>
              <a:t>Credit Decisioning Model</a:t>
            </a:r>
            <a:r>
              <a:rPr lang="en-US"/>
              <a:t> (Hosted in </a:t>
            </a:r>
            <a:r>
              <a:rPr lang="en-US" b="1"/>
              <a:t>Taran</a:t>
            </a:r>
            <a:r>
              <a:rPr lang="en-US"/>
              <a:t>)</a:t>
            </a:r>
          </a:p>
        </p:txBody>
      </p:sp>
      <p:grpSp>
        <p:nvGrpSpPr>
          <p:cNvPr id="19" name="Group 18">
            <a:extLst>
              <a:ext uri="{FF2B5EF4-FFF2-40B4-BE49-F238E27FC236}">
                <a16:creationId xmlns:a16="http://schemas.microsoft.com/office/drawing/2014/main" id="{1F81A355-EAB1-43C8-F604-188E6C822AEE}"/>
              </a:ext>
            </a:extLst>
          </p:cNvPr>
          <p:cNvGrpSpPr/>
          <p:nvPr/>
        </p:nvGrpSpPr>
        <p:grpSpPr>
          <a:xfrm>
            <a:off x="3005553" y="1247525"/>
            <a:ext cx="2520080" cy="814657"/>
            <a:chOff x="1011500" y="4383162"/>
            <a:chExt cx="2050693" cy="1181644"/>
          </a:xfrm>
        </p:grpSpPr>
        <p:sp>
          <p:nvSpPr>
            <p:cNvPr id="20" name="Rounded Rectangle 19">
              <a:extLst>
                <a:ext uri="{FF2B5EF4-FFF2-40B4-BE49-F238E27FC236}">
                  <a16:creationId xmlns:a16="http://schemas.microsoft.com/office/drawing/2014/main" id="{91308DA2-A2DA-8EDF-DF7F-91DCC877E810}"/>
                </a:ext>
              </a:extLst>
            </p:cNvPr>
            <p:cNvSpPr/>
            <p:nvPr/>
          </p:nvSpPr>
          <p:spPr>
            <a:xfrm>
              <a:off x="1161753" y="4452943"/>
              <a:ext cx="1750185" cy="4161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tx1"/>
                  </a:solidFill>
                </a:rPr>
                <a:t>Gamma Demo Score</a:t>
              </a:r>
            </a:p>
          </p:txBody>
        </p:sp>
        <p:sp>
          <p:nvSpPr>
            <p:cNvPr id="23" name="Rounded Rectangle 22">
              <a:extLst>
                <a:ext uri="{FF2B5EF4-FFF2-40B4-BE49-F238E27FC236}">
                  <a16:creationId xmlns:a16="http://schemas.microsoft.com/office/drawing/2014/main" id="{D495DCA8-06AA-A2BE-4451-CF3CFA8A3656}"/>
                </a:ext>
              </a:extLst>
            </p:cNvPr>
            <p:cNvSpPr/>
            <p:nvPr/>
          </p:nvSpPr>
          <p:spPr>
            <a:xfrm>
              <a:off x="1136647" y="5008512"/>
              <a:ext cx="1750183" cy="4161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24" name="Rounded Rectangle 23">
              <a:extLst>
                <a:ext uri="{FF2B5EF4-FFF2-40B4-BE49-F238E27FC236}">
                  <a16:creationId xmlns:a16="http://schemas.microsoft.com/office/drawing/2014/main" id="{D86A6AA4-23FF-1757-B0E2-C4F7CF3B11E2}"/>
                </a:ext>
              </a:extLst>
            </p:cNvPr>
            <p:cNvSpPr/>
            <p:nvPr/>
          </p:nvSpPr>
          <p:spPr>
            <a:xfrm>
              <a:off x="1011500" y="4383162"/>
              <a:ext cx="2050693" cy="11816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F4BE9A4D-6F9F-40F3-A5CD-56DB9BE6C869}"/>
              </a:ext>
            </a:extLst>
          </p:cNvPr>
          <p:cNvGrpSpPr/>
          <p:nvPr/>
        </p:nvGrpSpPr>
        <p:grpSpPr>
          <a:xfrm>
            <a:off x="2987272" y="2997469"/>
            <a:ext cx="2505741" cy="1095580"/>
            <a:chOff x="867920" y="3274904"/>
            <a:chExt cx="2505741" cy="1614087"/>
          </a:xfrm>
        </p:grpSpPr>
        <p:grpSp>
          <p:nvGrpSpPr>
            <p:cNvPr id="26" name="Group 25">
              <a:extLst>
                <a:ext uri="{FF2B5EF4-FFF2-40B4-BE49-F238E27FC236}">
                  <a16:creationId xmlns:a16="http://schemas.microsoft.com/office/drawing/2014/main" id="{7281F097-6050-EBDF-10E5-D5669400CBCE}"/>
                </a:ext>
              </a:extLst>
            </p:cNvPr>
            <p:cNvGrpSpPr/>
            <p:nvPr/>
          </p:nvGrpSpPr>
          <p:grpSpPr>
            <a:xfrm>
              <a:off x="867920" y="3274904"/>
              <a:ext cx="2505741" cy="1614087"/>
              <a:chOff x="1011500" y="4383161"/>
              <a:chExt cx="2050693" cy="1614087"/>
            </a:xfrm>
          </p:grpSpPr>
          <p:sp>
            <p:nvSpPr>
              <p:cNvPr id="27" name="Rounded Rectangle 26">
                <a:extLst>
                  <a:ext uri="{FF2B5EF4-FFF2-40B4-BE49-F238E27FC236}">
                    <a16:creationId xmlns:a16="http://schemas.microsoft.com/office/drawing/2014/main" id="{B0A4429B-9BB4-8F0A-3ECA-9055567DEA88}"/>
                  </a:ext>
                </a:extLst>
              </p:cNvPr>
              <p:cNvSpPr/>
              <p:nvPr/>
            </p:nvSpPr>
            <p:spPr>
              <a:xfrm>
                <a:off x="1161753" y="4452943"/>
                <a:ext cx="1750185"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tx1"/>
                    </a:solidFill>
                  </a:rPr>
                  <a:t>Gamma Demo Score</a:t>
                </a:r>
              </a:p>
            </p:txBody>
          </p:sp>
          <p:sp>
            <p:nvSpPr>
              <p:cNvPr id="29" name="Rounded Rectangle 28">
                <a:extLst>
                  <a:ext uri="{FF2B5EF4-FFF2-40B4-BE49-F238E27FC236}">
                    <a16:creationId xmlns:a16="http://schemas.microsoft.com/office/drawing/2014/main" id="{FBE1BD19-CD35-1175-11A0-412B8C79C782}"/>
                  </a:ext>
                </a:extLst>
              </p:cNvPr>
              <p:cNvSpPr/>
              <p:nvPr/>
            </p:nvSpPr>
            <p:spPr>
              <a:xfrm>
                <a:off x="1136587" y="4982118"/>
                <a:ext cx="1750183"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31" name="Rounded Rectangle 30">
                <a:extLst>
                  <a:ext uri="{FF2B5EF4-FFF2-40B4-BE49-F238E27FC236}">
                    <a16:creationId xmlns:a16="http://schemas.microsoft.com/office/drawing/2014/main" id="{EAEA2C02-16AD-CD12-E54A-35AD80C1A3C9}"/>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ounded Rectangle 31">
              <a:extLst>
                <a:ext uri="{FF2B5EF4-FFF2-40B4-BE49-F238E27FC236}">
                  <a16:creationId xmlns:a16="http://schemas.microsoft.com/office/drawing/2014/main" id="{2B3CBEC9-1D77-A6E3-5C3D-F33A94D4F6F7}"/>
                </a:ext>
              </a:extLst>
            </p:cNvPr>
            <p:cNvSpPr/>
            <p:nvPr/>
          </p:nvSpPr>
          <p:spPr>
            <a:xfrm>
              <a:off x="1045398" y="4398443"/>
              <a:ext cx="2138549"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rgbClr val="000000"/>
                  </a:solidFill>
                </a:rPr>
                <a:t>Transaction Score</a:t>
              </a:r>
            </a:p>
          </p:txBody>
        </p:sp>
      </p:grpSp>
      <p:grpSp>
        <p:nvGrpSpPr>
          <p:cNvPr id="38" name="Group 37">
            <a:extLst>
              <a:ext uri="{FF2B5EF4-FFF2-40B4-BE49-F238E27FC236}">
                <a16:creationId xmlns:a16="http://schemas.microsoft.com/office/drawing/2014/main" id="{0E1A89CE-CA3E-C189-E914-1780DFCCE24A}"/>
              </a:ext>
            </a:extLst>
          </p:cNvPr>
          <p:cNvGrpSpPr/>
          <p:nvPr/>
        </p:nvGrpSpPr>
        <p:grpSpPr>
          <a:xfrm>
            <a:off x="2986459" y="5105182"/>
            <a:ext cx="2505742" cy="894204"/>
            <a:chOff x="867921" y="3274904"/>
            <a:chExt cx="2505742" cy="1614087"/>
          </a:xfrm>
        </p:grpSpPr>
        <p:grpSp>
          <p:nvGrpSpPr>
            <p:cNvPr id="39" name="Group 38">
              <a:extLst>
                <a:ext uri="{FF2B5EF4-FFF2-40B4-BE49-F238E27FC236}">
                  <a16:creationId xmlns:a16="http://schemas.microsoft.com/office/drawing/2014/main" id="{FA765EAA-FA79-46B9-5981-5CE4A2681597}"/>
                </a:ext>
              </a:extLst>
            </p:cNvPr>
            <p:cNvGrpSpPr/>
            <p:nvPr/>
          </p:nvGrpSpPr>
          <p:grpSpPr>
            <a:xfrm>
              <a:off x="867921" y="3274904"/>
              <a:ext cx="2505742" cy="1614087"/>
              <a:chOff x="1011500" y="4383161"/>
              <a:chExt cx="2050693" cy="1614087"/>
            </a:xfrm>
          </p:grpSpPr>
          <p:sp>
            <p:nvSpPr>
              <p:cNvPr id="41" name="Rounded Rectangle 40">
                <a:extLst>
                  <a:ext uri="{FF2B5EF4-FFF2-40B4-BE49-F238E27FC236}">
                    <a16:creationId xmlns:a16="http://schemas.microsoft.com/office/drawing/2014/main" id="{F98D2E7D-C1ED-8DE9-6390-8E512BE7F737}"/>
                  </a:ext>
                </a:extLst>
              </p:cNvPr>
              <p:cNvSpPr/>
              <p:nvPr/>
            </p:nvSpPr>
            <p:spPr>
              <a:xfrm>
                <a:off x="1161753" y="4452943"/>
                <a:ext cx="1750185"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Gamma Demo Score</a:t>
                </a:r>
              </a:p>
            </p:txBody>
          </p:sp>
          <p:sp>
            <p:nvSpPr>
              <p:cNvPr id="42" name="Rounded Rectangle 41">
                <a:extLst>
                  <a:ext uri="{FF2B5EF4-FFF2-40B4-BE49-F238E27FC236}">
                    <a16:creationId xmlns:a16="http://schemas.microsoft.com/office/drawing/2014/main" id="{C063AA3B-C221-E6AF-7FB0-8636662177F2}"/>
                  </a:ext>
                </a:extLst>
              </p:cNvPr>
              <p:cNvSpPr/>
              <p:nvPr/>
            </p:nvSpPr>
            <p:spPr>
              <a:xfrm>
                <a:off x="1172225" y="4982118"/>
                <a:ext cx="1750183" cy="4161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43" name="Rounded Rectangle 42">
                <a:extLst>
                  <a:ext uri="{FF2B5EF4-FFF2-40B4-BE49-F238E27FC236}">
                    <a16:creationId xmlns:a16="http://schemas.microsoft.com/office/drawing/2014/main" id="{0F186FDD-86E3-B786-C772-8735FD5C0AB7}"/>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ounded Rectangle 39">
              <a:extLst>
                <a:ext uri="{FF2B5EF4-FFF2-40B4-BE49-F238E27FC236}">
                  <a16:creationId xmlns:a16="http://schemas.microsoft.com/office/drawing/2014/main" id="{87160726-182E-9F42-EDA7-0FCC63DAC5D4}"/>
                </a:ext>
              </a:extLst>
            </p:cNvPr>
            <p:cNvSpPr/>
            <p:nvPr/>
          </p:nvSpPr>
          <p:spPr>
            <a:xfrm>
              <a:off x="1064310" y="4403036"/>
              <a:ext cx="2138549" cy="4161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Enhanced Transaction Score</a:t>
              </a:r>
            </a:p>
          </p:txBody>
        </p:sp>
      </p:grpSp>
      <p:sp>
        <p:nvSpPr>
          <p:cNvPr id="45" name="TextBox 44">
            <a:extLst>
              <a:ext uri="{FF2B5EF4-FFF2-40B4-BE49-F238E27FC236}">
                <a16:creationId xmlns:a16="http://schemas.microsoft.com/office/drawing/2014/main" id="{C05569A2-C720-4E18-B0E4-FA338BC61AAF}"/>
              </a:ext>
            </a:extLst>
          </p:cNvPr>
          <p:cNvSpPr txBox="1"/>
          <p:nvPr/>
        </p:nvSpPr>
        <p:spPr>
          <a:xfrm>
            <a:off x="93880" y="911841"/>
            <a:ext cx="2170130" cy="954107"/>
          </a:xfrm>
          <a:prstGeom prst="rect">
            <a:avLst/>
          </a:prstGeom>
          <a:noFill/>
        </p:spPr>
        <p:txBody>
          <a:bodyPr wrap="square" rtlCol="0">
            <a:spAutoFit/>
          </a:bodyPr>
          <a:lstStyle/>
          <a:p>
            <a:r>
              <a:rPr lang="en-US" sz="1400" b="1"/>
              <a:t>Trench 1</a:t>
            </a:r>
            <a:r>
              <a:rPr lang="en-US" sz="1400"/>
              <a:t>:</a:t>
            </a:r>
            <a:br>
              <a:rPr lang="en-US" sz="1400"/>
            </a:br>
            <a:r>
              <a:rPr lang="en-US" sz="1400">
                <a:solidFill>
                  <a:srgbClr val="FF0000"/>
                </a:solidFill>
              </a:rPr>
              <a:t>New Users - within 30 days from TSA Onboarding</a:t>
            </a:r>
          </a:p>
        </p:txBody>
      </p:sp>
      <p:sp>
        <p:nvSpPr>
          <p:cNvPr id="46" name="TextBox 45">
            <a:extLst>
              <a:ext uri="{FF2B5EF4-FFF2-40B4-BE49-F238E27FC236}">
                <a16:creationId xmlns:a16="http://schemas.microsoft.com/office/drawing/2014/main" id="{D4F334BB-F1B2-5B3B-BBDC-3A6AFAFCD989}"/>
              </a:ext>
            </a:extLst>
          </p:cNvPr>
          <p:cNvSpPr txBox="1"/>
          <p:nvPr/>
        </p:nvSpPr>
        <p:spPr>
          <a:xfrm>
            <a:off x="30400" y="3319358"/>
            <a:ext cx="2277492" cy="1169551"/>
          </a:xfrm>
          <a:prstGeom prst="rect">
            <a:avLst/>
          </a:prstGeom>
          <a:noFill/>
        </p:spPr>
        <p:txBody>
          <a:bodyPr wrap="square" rtlCol="0">
            <a:spAutoFit/>
          </a:bodyPr>
          <a:lstStyle/>
          <a:p>
            <a:r>
              <a:rPr lang="en-US" sz="1400" b="1"/>
              <a:t>Trench 2</a:t>
            </a:r>
            <a:r>
              <a:rPr lang="en-US" sz="1400"/>
              <a:t>:</a:t>
            </a:r>
            <a:br>
              <a:rPr lang="en-US" sz="1400"/>
            </a:br>
            <a:r>
              <a:rPr lang="en-US" sz="1400">
                <a:solidFill>
                  <a:srgbClr val="FF0000"/>
                </a:solidFill>
              </a:rPr>
              <a:t>Existing Users - After 30 days from TSA Onboarding AND Never Disbursed Loan</a:t>
            </a:r>
          </a:p>
        </p:txBody>
      </p:sp>
      <p:sp>
        <p:nvSpPr>
          <p:cNvPr id="47" name="TextBox 46">
            <a:extLst>
              <a:ext uri="{FF2B5EF4-FFF2-40B4-BE49-F238E27FC236}">
                <a16:creationId xmlns:a16="http://schemas.microsoft.com/office/drawing/2014/main" id="{B93928C9-1613-4F7C-FB90-F817FCCB24C9}"/>
              </a:ext>
            </a:extLst>
          </p:cNvPr>
          <p:cNvSpPr txBox="1"/>
          <p:nvPr/>
        </p:nvSpPr>
        <p:spPr>
          <a:xfrm>
            <a:off x="47192" y="4963790"/>
            <a:ext cx="2277492" cy="1169551"/>
          </a:xfrm>
          <a:prstGeom prst="rect">
            <a:avLst/>
          </a:prstGeom>
          <a:noFill/>
        </p:spPr>
        <p:txBody>
          <a:bodyPr wrap="square" rtlCol="0">
            <a:spAutoFit/>
          </a:bodyPr>
          <a:lstStyle/>
          <a:p>
            <a:r>
              <a:rPr lang="en-US" sz="1400" b="1"/>
              <a:t>Trench 3</a:t>
            </a:r>
            <a:r>
              <a:rPr lang="en-US" sz="1400"/>
              <a:t>:</a:t>
            </a:r>
            <a:br>
              <a:rPr lang="en-US" sz="1400"/>
            </a:br>
            <a:r>
              <a:rPr lang="en-US" sz="1400">
                <a:solidFill>
                  <a:srgbClr val="FF0000"/>
                </a:solidFill>
              </a:rPr>
              <a:t>Existing Users - After 30 days from 1</a:t>
            </a:r>
            <a:r>
              <a:rPr lang="en-US" sz="1400" baseline="30000">
                <a:solidFill>
                  <a:srgbClr val="FF0000"/>
                </a:solidFill>
              </a:rPr>
              <a:t>st</a:t>
            </a:r>
            <a:r>
              <a:rPr lang="en-US" sz="1400">
                <a:solidFill>
                  <a:srgbClr val="FF0000"/>
                </a:solidFill>
              </a:rPr>
              <a:t> Disbursed Loan AND current DPD &lt;= 10</a:t>
            </a:r>
          </a:p>
        </p:txBody>
      </p:sp>
      <p:grpSp>
        <p:nvGrpSpPr>
          <p:cNvPr id="48" name="Group 47">
            <a:extLst>
              <a:ext uri="{FF2B5EF4-FFF2-40B4-BE49-F238E27FC236}">
                <a16:creationId xmlns:a16="http://schemas.microsoft.com/office/drawing/2014/main" id="{A6527655-E8EE-5514-BACC-F931EF736D5F}"/>
              </a:ext>
            </a:extLst>
          </p:cNvPr>
          <p:cNvGrpSpPr/>
          <p:nvPr/>
        </p:nvGrpSpPr>
        <p:grpSpPr>
          <a:xfrm>
            <a:off x="6102674" y="986381"/>
            <a:ext cx="2655963" cy="1143688"/>
            <a:chOff x="867919" y="3274904"/>
            <a:chExt cx="2505740" cy="1614087"/>
          </a:xfrm>
        </p:grpSpPr>
        <p:grpSp>
          <p:nvGrpSpPr>
            <p:cNvPr id="49" name="Group 48">
              <a:extLst>
                <a:ext uri="{FF2B5EF4-FFF2-40B4-BE49-F238E27FC236}">
                  <a16:creationId xmlns:a16="http://schemas.microsoft.com/office/drawing/2014/main" id="{CC304A58-92AD-A959-4D01-E6EC58C26703}"/>
                </a:ext>
              </a:extLst>
            </p:cNvPr>
            <p:cNvGrpSpPr/>
            <p:nvPr/>
          </p:nvGrpSpPr>
          <p:grpSpPr>
            <a:xfrm>
              <a:off x="867919" y="3274904"/>
              <a:ext cx="2505740" cy="1614087"/>
              <a:chOff x="1011500" y="4383161"/>
              <a:chExt cx="2050693" cy="1614087"/>
            </a:xfrm>
          </p:grpSpPr>
          <p:sp>
            <p:nvSpPr>
              <p:cNvPr id="52" name="Rounded Rectangle 51">
                <a:extLst>
                  <a:ext uri="{FF2B5EF4-FFF2-40B4-BE49-F238E27FC236}">
                    <a16:creationId xmlns:a16="http://schemas.microsoft.com/office/drawing/2014/main" id="{15E0BD23-380C-AC5A-AE8F-E2A84FDB26E9}"/>
                  </a:ext>
                </a:extLst>
              </p:cNvPr>
              <p:cNvSpPr/>
              <p:nvPr/>
            </p:nvSpPr>
            <p:spPr>
              <a:xfrm>
                <a:off x="1161753" y="4452943"/>
                <a:ext cx="1750185" cy="416171"/>
              </a:xfrm>
              <a:prstGeom prst="roundRect">
                <a:avLst/>
              </a:prstGeom>
              <a:solidFill>
                <a:srgbClr val="785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1"/>
                    </a:solidFill>
                  </a:rPr>
                  <a:t>Beta Demo Score</a:t>
                </a:r>
              </a:p>
            </p:txBody>
          </p:sp>
          <p:sp>
            <p:nvSpPr>
              <p:cNvPr id="53" name="Rounded Rectangle 52">
                <a:extLst>
                  <a:ext uri="{FF2B5EF4-FFF2-40B4-BE49-F238E27FC236}">
                    <a16:creationId xmlns:a16="http://schemas.microsoft.com/office/drawing/2014/main" id="{7EABF01E-7175-6F6C-1056-E18DFB752349}"/>
                  </a:ext>
                </a:extLst>
              </p:cNvPr>
              <p:cNvSpPr/>
              <p:nvPr/>
            </p:nvSpPr>
            <p:spPr>
              <a:xfrm>
                <a:off x="1136587" y="4982118"/>
                <a:ext cx="1750183"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54" name="Rounded Rectangle 53">
                <a:extLst>
                  <a:ext uri="{FF2B5EF4-FFF2-40B4-BE49-F238E27FC236}">
                    <a16:creationId xmlns:a16="http://schemas.microsoft.com/office/drawing/2014/main" id="{15E84860-E5FF-BCF5-6BC0-D7A292CAE98F}"/>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ounded Rectangle 49">
              <a:extLst>
                <a:ext uri="{FF2B5EF4-FFF2-40B4-BE49-F238E27FC236}">
                  <a16:creationId xmlns:a16="http://schemas.microsoft.com/office/drawing/2014/main" id="{94C6EBA7-03F5-0D98-6F43-9F5B65391E5F}"/>
                </a:ext>
              </a:extLst>
            </p:cNvPr>
            <p:cNvSpPr/>
            <p:nvPr/>
          </p:nvSpPr>
          <p:spPr>
            <a:xfrm>
              <a:off x="1045398" y="4398443"/>
              <a:ext cx="2138549"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Credo Score</a:t>
              </a:r>
            </a:p>
          </p:txBody>
        </p:sp>
      </p:grpSp>
      <p:grpSp>
        <p:nvGrpSpPr>
          <p:cNvPr id="67" name="Group 66">
            <a:extLst>
              <a:ext uri="{FF2B5EF4-FFF2-40B4-BE49-F238E27FC236}">
                <a16:creationId xmlns:a16="http://schemas.microsoft.com/office/drawing/2014/main" id="{0F800CB0-C74F-FA0E-6DA3-E10AACB6E208}"/>
              </a:ext>
            </a:extLst>
          </p:cNvPr>
          <p:cNvGrpSpPr/>
          <p:nvPr/>
        </p:nvGrpSpPr>
        <p:grpSpPr>
          <a:xfrm>
            <a:off x="9528053" y="1051411"/>
            <a:ext cx="2505742" cy="1151931"/>
            <a:chOff x="9223248" y="1112907"/>
            <a:chExt cx="2505742" cy="1614087"/>
          </a:xfrm>
        </p:grpSpPr>
        <p:grpSp>
          <p:nvGrpSpPr>
            <p:cNvPr id="61" name="Group 60">
              <a:extLst>
                <a:ext uri="{FF2B5EF4-FFF2-40B4-BE49-F238E27FC236}">
                  <a16:creationId xmlns:a16="http://schemas.microsoft.com/office/drawing/2014/main" id="{4331FA2F-C51F-8029-9470-2C0AF078F56B}"/>
                </a:ext>
              </a:extLst>
            </p:cNvPr>
            <p:cNvGrpSpPr/>
            <p:nvPr/>
          </p:nvGrpSpPr>
          <p:grpSpPr>
            <a:xfrm>
              <a:off x="9223248" y="1112907"/>
              <a:ext cx="2505742" cy="1614087"/>
              <a:chOff x="1011500" y="4383161"/>
              <a:chExt cx="2050693" cy="1614087"/>
            </a:xfrm>
          </p:grpSpPr>
          <p:sp>
            <p:nvSpPr>
              <p:cNvPr id="63" name="Rounded Rectangle 62">
                <a:extLst>
                  <a:ext uri="{FF2B5EF4-FFF2-40B4-BE49-F238E27FC236}">
                    <a16:creationId xmlns:a16="http://schemas.microsoft.com/office/drawing/2014/main" id="{A7481134-2F6E-3F63-2134-E7F55C1573F1}"/>
                  </a:ext>
                </a:extLst>
              </p:cNvPr>
              <p:cNvSpPr/>
              <p:nvPr/>
            </p:nvSpPr>
            <p:spPr>
              <a:xfrm>
                <a:off x="1161753" y="4452944"/>
                <a:ext cx="1750185" cy="303290"/>
              </a:xfrm>
              <a:prstGeom prst="roundRect">
                <a:avLst/>
              </a:prstGeom>
              <a:solidFill>
                <a:srgbClr val="785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1"/>
                    </a:solidFill>
                  </a:rPr>
                  <a:t>Beta Demo Score</a:t>
                </a:r>
              </a:p>
            </p:txBody>
          </p:sp>
          <p:sp>
            <p:nvSpPr>
              <p:cNvPr id="64" name="Rounded Rectangle 63">
                <a:extLst>
                  <a:ext uri="{FF2B5EF4-FFF2-40B4-BE49-F238E27FC236}">
                    <a16:creationId xmlns:a16="http://schemas.microsoft.com/office/drawing/2014/main" id="{1AA7A67C-A5B2-0D51-44B0-B809AC1FD05C}"/>
                  </a:ext>
                </a:extLst>
              </p:cNvPr>
              <p:cNvSpPr/>
              <p:nvPr/>
            </p:nvSpPr>
            <p:spPr>
              <a:xfrm>
                <a:off x="1156746" y="4844426"/>
                <a:ext cx="1750183" cy="2867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65" name="Rounded Rectangle 64">
                <a:extLst>
                  <a:ext uri="{FF2B5EF4-FFF2-40B4-BE49-F238E27FC236}">
                    <a16:creationId xmlns:a16="http://schemas.microsoft.com/office/drawing/2014/main" id="{91A5B701-CC7E-8BB3-D06C-CC4DF685F919}"/>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ounded Rectangle 61">
              <a:extLst>
                <a:ext uri="{FF2B5EF4-FFF2-40B4-BE49-F238E27FC236}">
                  <a16:creationId xmlns:a16="http://schemas.microsoft.com/office/drawing/2014/main" id="{F58A2218-A6DA-0589-141B-2DF7A87490FA}"/>
                </a:ext>
              </a:extLst>
            </p:cNvPr>
            <p:cNvSpPr/>
            <p:nvPr/>
          </p:nvSpPr>
          <p:spPr>
            <a:xfrm>
              <a:off x="9400724" y="1944016"/>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Credo Score</a:t>
              </a:r>
            </a:p>
          </p:txBody>
        </p:sp>
        <p:sp>
          <p:nvSpPr>
            <p:cNvPr id="66" name="Rounded Rectangle 65">
              <a:extLst>
                <a:ext uri="{FF2B5EF4-FFF2-40B4-BE49-F238E27FC236}">
                  <a16:creationId xmlns:a16="http://schemas.microsoft.com/office/drawing/2014/main" id="{D9047A66-6D7F-CB34-337E-B6C0796342A8}"/>
                </a:ext>
              </a:extLst>
            </p:cNvPr>
            <p:cNvSpPr/>
            <p:nvPr/>
          </p:nvSpPr>
          <p:spPr>
            <a:xfrm>
              <a:off x="9400723" y="2318923"/>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CIC Score</a:t>
              </a:r>
            </a:p>
          </p:txBody>
        </p:sp>
      </p:grpSp>
      <p:grpSp>
        <p:nvGrpSpPr>
          <p:cNvPr id="68" name="Group 67">
            <a:extLst>
              <a:ext uri="{FF2B5EF4-FFF2-40B4-BE49-F238E27FC236}">
                <a16:creationId xmlns:a16="http://schemas.microsoft.com/office/drawing/2014/main" id="{ADC0530A-3B03-BE92-767E-8D05BA0C955D}"/>
              </a:ext>
            </a:extLst>
          </p:cNvPr>
          <p:cNvGrpSpPr/>
          <p:nvPr/>
        </p:nvGrpSpPr>
        <p:grpSpPr>
          <a:xfrm>
            <a:off x="6027305" y="3003390"/>
            <a:ext cx="2662085" cy="1078436"/>
            <a:chOff x="867919" y="3274904"/>
            <a:chExt cx="2505740" cy="1614087"/>
          </a:xfrm>
        </p:grpSpPr>
        <p:grpSp>
          <p:nvGrpSpPr>
            <p:cNvPr id="69" name="Group 68">
              <a:extLst>
                <a:ext uri="{FF2B5EF4-FFF2-40B4-BE49-F238E27FC236}">
                  <a16:creationId xmlns:a16="http://schemas.microsoft.com/office/drawing/2014/main" id="{542B2822-17E4-08A3-6F8B-A1A874E4E5BB}"/>
                </a:ext>
              </a:extLst>
            </p:cNvPr>
            <p:cNvGrpSpPr/>
            <p:nvPr/>
          </p:nvGrpSpPr>
          <p:grpSpPr>
            <a:xfrm>
              <a:off x="867919" y="3274904"/>
              <a:ext cx="2505740" cy="1614087"/>
              <a:chOff x="1011500" y="4383161"/>
              <a:chExt cx="2050693" cy="1614087"/>
            </a:xfrm>
          </p:grpSpPr>
          <p:sp>
            <p:nvSpPr>
              <p:cNvPr id="71" name="Rounded Rectangle 70">
                <a:extLst>
                  <a:ext uri="{FF2B5EF4-FFF2-40B4-BE49-F238E27FC236}">
                    <a16:creationId xmlns:a16="http://schemas.microsoft.com/office/drawing/2014/main" id="{897F5B9C-621E-36E6-6431-78AF03283BE8}"/>
                  </a:ext>
                </a:extLst>
              </p:cNvPr>
              <p:cNvSpPr/>
              <p:nvPr/>
            </p:nvSpPr>
            <p:spPr>
              <a:xfrm>
                <a:off x="1161753" y="4452943"/>
                <a:ext cx="1750185" cy="416171"/>
              </a:xfrm>
              <a:prstGeom prst="roundRect">
                <a:avLst/>
              </a:prstGeom>
              <a:solidFill>
                <a:srgbClr val="785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1"/>
                    </a:solidFill>
                  </a:rPr>
                  <a:t>Beta Demo Score</a:t>
                </a:r>
              </a:p>
            </p:txBody>
          </p:sp>
          <p:sp>
            <p:nvSpPr>
              <p:cNvPr id="72" name="Rounded Rectangle 71">
                <a:extLst>
                  <a:ext uri="{FF2B5EF4-FFF2-40B4-BE49-F238E27FC236}">
                    <a16:creationId xmlns:a16="http://schemas.microsoft.com/office/drawing/2014/main" id="{7875C110-B1BA-673A-86C2-DC8C907DEC48}"/>
                  </a:ext>
                </a:extLst>
              </p:cNvPr>
              <p:cNvSpPr/>
              <p:nvPr/>
            </p:nvSpPr>
            <p:spPr>
              <a:xfrm>
                <a:off x="1136587" y="4982118"/>
                <a:ext cx="1750183"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73" name="Rounded Rectangle 72">
                <a:extLst>
                  <a:ext uri="{FF2B5EF4-FFF2-40B4-BE49-F238E27FC236}">
                    <a16:creationId xmlns:a16="http://schemas.microsoft.com/office/drawing/2014/main" id="{C6206867-EE36-8651-3931-70EEFD9DC649}"/>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grpSp>
        <p:sp>
          <p:nvSpPr>
            <p:cNvPr id="70" name="Rounded Rectangle 69">
              <a:extLst>
                <a:ext uri="{FF2B5EF4-FFF2-40B4-BE49-F238E27FC236}">
                  <a16:creationId xmlns:a16="http://schemas.microsoft.com/office/drawing/2014/main" id="{D2C98BBE-7BFA-12AA-2135-3950B031C855}"/>
                </a:ext>
              </a:extLst>
            </p:cNvPr>
            <p:cNvSpPr/>
            <p:nvPr/>
          </p:nvSpPr>
          <p:spPr>
            <a:xfrm>
              <a:off x="1045398" y="4398443"/>
              <a:ext cx="2138549"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Transaction Score</a:t>
              </a:r>
            </a:p>
          </p:txBody>
        </p:sp>
      </p:grpSp>
      <p:grpSp>
        <p:nvGrpSpPr>
          <p:cNvPr id="74" name="Group 73">
            <a:extLst>
              <a:ext uri="{FF2B5EF4-FFF2-40B4-BE49-F238E27FC236}">
                <a16:creationId xmlns:a16="http://schemas.microsoft.com/office/drawing/2014/main" id="{F444F039-EDAB-5A04-AB83-8E051DA70744}"/>
              </a:ext>
            </a:extLst>
          </p:cNvPr>
          <p:cNvGrpSpPr/>
          <p:nvPr/>
        </p:nvGrpSpPr>
        <p:grpSpPr>
          <a:xfrm>
            <a:off x="9521931" y="3009765"/>
            <a:ext cx="2505742" cy="1072062"/>
            <a:chOff x="9223248" y="1112907"/>
            <a:chExt cx="2505742" cy="1614087"/>
          </a:xfrm>
        </p:grpSpPr>
        <p:grpSp>
          <p:nvGrpSpPr>
            <p:cNvPr id="75" name="Group 74">
              <a:extLst>
                <a:ext uri="{FF2B5EF4-FFF2-40B4-BE49-F238E27FC236}">
                  <a16:creationId xmlns:a16="http://schemas.microsoft.com/office/drawing/2014/main" id="{1D6C316C-04E0-BAEF-272F-D1D77E0A68FC}"/>
                </a:ext>
              </a:extLst>
            </p:cNvPr>
            <p:cNvGrpSpPr/>
            <p:nvPr/>
          </p:nvGrpSpPr>
          <p:grpSpPr>
            <a:xfrm>
              <a:off x="9223248" y="1112907"/>
              <a:ext cx="2505742" cy="1614087"/>
              <a:chOff x="1011500" y="4383161"/>
              <a:chExt cx="2050693" cy="1614087"/>
            </a:xfrm>
          </p:grpSpPr>
          <p:sp>
            <p:nvSpPr>
              <p:cNvPr id="78" name="Rounded Rectangle 77">
                <a:extLst>
                  <a:ext uri="{FF2B5EF4-FFF2-40B4-BE49-F238E27FC236}">
                    <a16:creationId xmlns:a16="http://schemas.microsoft.com/office/drawing/2014/main" id="{B3CD28DE-D32C-2BF4-EFF5-0AF9FE1837EA}"/>
                  </a:ext>
                </a:extLst>
              </p:cNvPr>
              <p:cNvSpPr/>
              <p:nvPr/>
            </p:nvSpPr>
            <p:spPr>
              <a:xfrm>
                <a:off x="1161753" y="4452944"/>
                <a:ext cx="1750185" cy="303290"/>
              </a:xfrm>
              <a:prstGeom prst="roundRect">
                <a:avLst/>
              </a:prstGeom>
              <a:solidFill>
                <a:srgbClr val="785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1"/>
                    </a:solidFill>
                  </a:rPr>
                  <a:t>Beta Demo Score</a:t>
                </a:r>
              </a:p>
            </p:txBody>
          </p:sp>
          <p:sp>
            <p:nvSpPr>
              <p:cNvPr id="79" name="Rounded Rectangle 78">
                <a:extLst>
                  <a:ext uri="{FF2B5EF4-FFF2-40B4-BE49-F238E27FC236}">
                    <a16:creationId xmlns:a16="http://schemas.microsoft.com/office/drawing/2014/main" id="{B3DF1A97-84C0-9503-D7A9-55A69D636E4D}"/>
                  </a:ext>
                </a:extLst>
              </p:cNvPr>
              <p:cNvSpPr/>
              <p:nvPr/>
            </p:nvSpPr>
            <p:spPr>
              <a:xfrm>
                <a:off x="1156746" y="4844426"/>
                <a:ext cx="1750183" cy="2867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80" name="Rounded Rectangle 79">
                <a:extLst>
                  <a:ext uri="{FF2B5EF4-FFF2-40B4-BE49-F238E27FC236}">
                    <a16:creationId xmlns:a16="http://schemas.microsoft.com/office/drawing/2014/main" id="{768E45EF-ADC7-EF77-ECE2-6B396D216D28}"/>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Rounded Rectangle 75">
              <a:extLst>
                <a:ext uri="{FF2B5EF4-FFF2-40B4-BE49-F238E27FC236}">
                  <a16:creationId xmlns:a16="http://schemas.microsoft.com/office/drawing/2014/main" id="{F97E2E1F-BCF4-7BB5-A4AB-F241448F6BC4}"/>
                </a:ext>
              </a:extLst>
            </p:cNvPr>
            <p:cNvSpPr/>
            <p:nvPr/>
          </p:nvSpPr>
          <p:spPr>
            <a:xfrm>
              <a:off x="9400724" y="1944016"/>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Transaction Score</a:t>
              </a:r>
            </a:p>
          </p:txBody>
        </p:sp>
        <p:sp>
          <p:nvSpPr>
            <p:cNvPr id="77" name="Rounded Rectangle 76">
              <a:extLst>
                <a:ext uri="{FF2B5EF4-FFF2-40B4-BE49-F238E27FC236}">
                  <a16:creationId xmlns:a16="http://schemas.microsoft.com/office/drawing/2014/main" id="{90F19A8D-7E9C-0C04-0B1C-3DA2D59C76CB}"/>
                </a:ext>
              </a:extLst>
            </p:cNvPr>
            <p:cNvSpPr/>
            <p:nvPr/>
          </p:nvSpPr>
          <p:spPr>
            <a:xfrm>
              <a:off x="9400723" y="2318923"/>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CIC Score</a:t>
              </a:r>
            </a:p>
          </p:txBody>
        </p:sp>
      </p:grpSp>
      <p:grpSp>
        <p:nvGrpSpPr>
          <p:cNvPr id="81" name="Group 80">
            <a:extLst>
              <a:ext uri="{FF2B5EF4-FFF2-40B4-BE49-F238E27FC236}">
                <a16:creationId xmlns:a16="http://schemas.microsoft.com/office/drawing/2014/main" id="{5CEF531A-19C8-2993-7D49-77EBE2A56C68}"/>
              </a:ext>
            </a:extLst>
          </p:cNvPr>
          <p:cNvGrpSpPr/>
          <p:nvPr/>
        </p:nvGrpSpPr>
        <p:grpSpPr>
          <a:xfrm>
            <a:off x="5982784" y="5276538"/>
            <a:ext cx="2706615" cy="1062668"/>
            <a:chOff x="867921" y="3274904"/>
            <a:chExt cx="2505742" cy="1614087"/>
          </a:xfrm>
        </p:grpSpPr>
        <p:grpSp>
          <p:nvGrpSpPr>
            <p:cNvPr id="82" name="Group 81">
              <a:extLst>
                <a:ext uri="{FF2B5EF4-FFF2-40B4-BE49-F238E27FC236}">
                  <a16:creationId xmlns:a16="http://schemas.microsoft.com/office/drawing/2014/main" id="{C1C871E9-8C8B-F514-78C5-2E107F4A3FC7}"/>
                </a:ext>
              </a:extLst>
            </p:cNvPr>
            <p:cNvGrpSpPr/>
            <p:nvPr/>
          </p:nvGrpSpPr>
          <p:grpSpPr>
            <a:xfrm>
              <a:off x="867921" y="3274904"/>
              <a:ext cx="2505742" cy="1614087"/>
              <a:chOff x="1011500" y="4383161"/>
              <a:chExt cx="2050693" cy="1614087"/>
            </a:xfrm>
          </p:grpSpPr>
          <p:sp>
            <p:nvSpPr>
              <p:cNvPr id="84" name="Rounded Rectangle 83">
                <a:extLst>
                  <a:ext uri="{FF2B5EF4-FFF2-40B4-BE49-F238E27FC236}">
                    <a16:creationId xmlns:a16="http://schemas.microsoft.com/office/drawing/2014/main" id="{F24DE4BC-F4DB-CEF8-DC36-222BA99DF620}"/>
                  </a:ext>
                </a:extLst>
              </p:cNvPr>
              <p:cNvSpPr/>
              <p:nvPr/>
            </p:nvSpPr>
            <p:spPr>
              <a:xfrm>
                <a:off x="1161753" y="4452943"/>
                <a:ext cx="1750185" cy="416171"/>
              </a:xfrm>
              <a:prstGeom prst="roundRect">
                <a:avLst/>
              </a:prstGeom>
              <a:solidFill>
                <a:srgbClr val="785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1"/>
                    </a:solidFill>
                  </a:rPr>
                  <a:t>Beta Demo Score</a:t>
                </a:r>
              </a:p>
            </p:txBody>
          </p:sp>
          <p:sp>
            <p:nvSpPr>
              <p:cNvPr id="85" name="Rounded Rectangle 84">
                <a:extLst>
                  <a:ext uri="{FF2B5EF4-FFF2-40B4-BE49-F238E27FC236}">
                    <a16:creationId xmlns:a16="http://schemas.microsoft.com/office/drawing/2014/main" id="{96CA672C-1BC8-B2D3-E870-C4AD523B0C01}"/>
                  </a:ext>
                </a:extLst>
              </p:cNvPr>
              <p:cNvSpPr/>
              <p:nvPr/>
            </p:nvSpPr>
            <p:spPr>
              <a:xfrm>
                <a:off x="1162981" y="4982118"/>
                <a:ext cx="1750183"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86" name="Rounded Rectangle 85">
                <a:extLst>
                  <a:ext uri="{FF2B5EF4-FFF2-40B4-BE49-F238E27FC236}">
                    <a16:creationId xmlns:a16="http://schemas.microsoft.com/office/drawing/2014/main" id="{7976C704-C270-1139-0623-B97479BA0E2F}"/>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Rounded Rectangle 82">
              <a:extLst>
                <a:ext uri="{FF2B5EF4-FFF2-40B4-BE49-F238E27FC236}">
                  <a16:creationId xmlns:a16="http://schemas.microsoft.com/office/drawing/2014/main" id="{478635FC-7C1B-892E-2AF6-335986A444F2}"/>
                </a:ext>
              </a:extLst>
            </p:cNvPr>
            <p:cNvSpPr/>
            <p:nvPr/>
          </p:nvSpPr>
          <p:spPr>
            <a:xfrm>
              <a:off x="1069586" y="4398442"/>
              <a:ext cx="2138549"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Enhanced Transaction Score</a:t>
              </a:r>
            </a:p>
          </p:txBody>
        </p:sp>
      </p:grpSp>
      <p:grpSp>
        <p:nvGrpSpPr>
          <p:cNvPr id="87" name="Group 86">
            <a:extLst>
              <a:ext uri="{FF2B5EF4-FFF2-40B4-BE49-F238E27FC236}">
                <a16:creationId xmlns:a16="http://schemas.microsoft.com/office/drawing/2014/main" id="{5DCD843B-2935-A75F-FE1E-D7D9E61D1EFB}"/>
              </a:ext>
            </a:extLst>
          </p:cNvPr>
          <p:cNvGrpSpPr/>
          <p:nvPr/>
        </p:nvGrpSpPr>
        <p:grpSpPr>
          <a:xfrm>
            <a:off x="9477408" y="5282913"/>
            <a:ext cx="2505742" cy="1056294"/>
            <a:chOff x="9223248" y="1112907"/>
            <a:chExt cx="2505742" cy="1614087"/>
          </a:xfrm>
        </p:grpSpPr>
        <p:grpSp>
          <p:nvGrpSpPr>
            <p:cNvPr id="88" name="Group 87">
              <a:extLst>
                <a:ext uri="{FF2B5EF4-FFF2-40B4-BE49-F238E27FC236}">
                  <a16:creationId xmlns:a16="http://schemas.microsoft.com/office/drawing/2014/main" id="{BCE8E5B1-B78F-83F9-2E6C-363D1178D4A8}"/>
                </a:ext>
              </a:extLst>
            </p:cNvPr>
            <p:cNvGrpSpPr/>
            <p:nvPr/>
          </p:nvGrpSpPr>
          <p:grpSpPr>
            <a:xfrm>
              <a:off x="9223248" y="1112907"/>
              <a:ext cx="2505742" cy="1614087"/>
              <a:chOff x="1011500" y="4383161"/>
              <a:chExt cx="2050693" cy="1614087"/>
            </a:xfrm>
          </p:grpSpPr>
          <p:sp>
            <p:nvSpPr>
              <p:cNvPr id="91" name="Rounded Rectangle 90">
                <a:extLst>
                  <a:ext uri="{FF2B5EF4-FFF2-40B4-BE49-F238E27FC236}">
                    <a16:creationId xmlns:a16="http://schemas.microsoft.com/office/drawing/2014/main" id="{D3C90470-4E34-CC56-D812-CCB8DB349DC0}"/>
                  </a:ext>
                </a:extLst>
              </p:cNvPr>
              <p:cNvSpPr/>
              <p:nvPr/>
            </p:nvSpPr>
            <p:spPr>
              <a:xfrm>
                <a:off x="1161753" y="4452944"/>
                <a:ext cx="1750185" cy="303290"/>
              </a:xfrm>
              <a:prstGeom prst="roundRect">
                <a:avLst/>
              </a:prstGeom>
              <a:solidFill>
                <a:srgbClr val="785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1"/>
                    </a:solidFill>
                  </a:rPr>
                  <a:t>Beta Demo Score</a:t>
                </a:r>
              </a:p>
            </p:txBody>
          </p:sp>
          <p:sp>
            <p:nvSpPr>
              <p:cNvPr id="92" name="Rounded Rectangle 91">
                <a:extLst>
                  <a:ext uri="{FF2B5EF4-FFF2-40B4-BE49-F238E27FC236}">
                    <a16:creationId xmlns:a16="http://schemas.microsoft.com/office/drawing/2014/main" id="{E078E816-0563-2A8E-8FEA-AC6B8D140C97}"/>
                  </a:ext>
                </a:extLst>
              </p:cNvPr>
              <p:cNvSpPr/>
              <p:nvPr/>
            </p:nvSpPr>
            <p:spPr>
              <a:xfrm>
                <a:off x="1156746" y="4844426"/>
                <a:ext cx="1750183" cy="2867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93" name="Rounded Rectangle 92">
                <a:extLst>
                  <a:ext uri="{FF2B5EF4-FFF2-40B4-BE49-F238E27FC236}">
                    <a16:creationId xmlns:a16="http://schemas.microsoft.com/office/drawing/2014/main" id="{2BD5E789-C381-DE5D-5FAD-189EC6C0A1A8}"/>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ounded Rectangle 88">
              <a:extLst>
                <a:ext uri="{FF2B5EF4-FFF2-40B4-BE49-F238E27FC236}">
                  <a16:creationId xmlns:a16="http://schemas.microsoft.com/office/drawing/2014/main" id="{8CA88424-904F-B5D7-6F78-ECFD10A77845}"/>
                </a:ext>
              </a:extLst>
            </p:cNvPr>
            <p:cNvSpPr/>
            <p:nvPr/>
          </p:nvSpPr>
          <p:spPr>
            <a:xfrm>
              <a:off x="9400724" y="1944016"/>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Enhanced Transaction Score</a:t>
              </a:r>
            </a:p>
          </p:txBody>
        </p:sp>
        <p:sp>
          <p:nvSpPr>
            <p:cNvPr id="90" name="Rounded Rectangle 89">
              <a:extLst>
                <a:ext uri="{FF2B5EF4-FFF2-40B4-BE49-F238E27FC236}">
                  <a16:creationId xmlns:a16="http://schemas.microsoft.com/office/drawing/2014/main" id="{4FAB804C-8107-B79D-2D6B-FF2F0DC373F3}"/>
                </a:ext>
              </a:extLst>
            </p:cNvPr>
            <p:cNvSpPr/>
            <p:nvPr/>
          </p:nvSpPr>
          <p:spPr>
            <a:xfrm>
              <a:off x="9400723" y="2318923"/>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CIC Score</a:t>
              </a:r>
            </a:p>
          </p:txBody>
        </p:sp>
      </p:grpSp>
      <p:sp>
        <p:nvSpPr>
          <p:cNvPr id="94" name="TextBox 93">
            <a:extLst>
              <a:ext uri="{FF2B5EF4-FFF2-40B4-BE49-F238E27FC236}">
                <a16:creationId xmlns:a16="http://schemas.microsoft.com/office/drawing/2014/main" id="{D8135A57-CF5A-6805-B7D3-8E6655A8C2D5}"/>
              </a:ext>
            </a:extLst>
          </p:cNvPr>
          <p:cNvSpPr txBox="1"/>
          <p:nvPr/>
        </p:nvSpPr>
        <p:spPr>
          <a:xfrm>
            <a:off x="2655803" y="877498"/>
            <a:ext cx="3300947" cy="307777"/>
          </a:xfrm>
          <a:prstGeom prst="rect">
            <a:avLst/>
          </a:prstGeom>
          <a:noFill/>
        </p:spPr>
        <p:txBody>
          <a:bodyPr wrap="square" rtlCol="0">
            <a:spAutoFit/>
          </a:bodyPr>
          <a:lstStyle/>
          <a:p>
            <a:pPr algn="ctr"/>
            <a:r>
              <a:rPr lang="en-US" sz="1400" b="1"/>
              <a:t>Limit Setting Score</a:t>
            </a:r>
            <a:r>
              <a:rPr lang="en-US" sz="1400">
                <a:solidFill>
                  <a:srgbClr val="C00000"/>
                </a:solidFill>
              </a:rPr>
              <a:t> = Gamma Stack</a:t>
            </a:r>
          </a:p>
        </p:txBody>
      </p:sp>
      <p:sp>
        <p:nvSpPr>
          <p:cNvPr id="95" name="TextBox 94">
            <a:extLst>
              <a:ext uri="{FF2B5EF4-FFF2-40B4-BE49-F238E27FC236}">
                <a16:creationId xmlns:a16="http://schemas.microsoft.com/office/drawing/2014/main" id="{0194C11F-ADE6-42FA-BF9D-96D4940EBB04}"/>
              </a:ext>
            </a:extLst>
          </p:cNvPr>
          <p:cNvSpPr txBox="1"/>
          <p:nvPr/>
        </p:nvSpPr>
        <p:spPr>
          <a:xfrm>
            <a:off x="2718488" y="2725897"/>
            <a:ext cx="3273249" cy="307777"/>
          </a:xfrm>
          <a:prstGeom prst="rect">
            <a:avLst/>
          </a:prstGeom>
          <a:noFill/>
        </p:spPr>
        <p:txBody>
          <a:bodyPr wrap="square" rtlCol="0">
            <a:spAutoFit/>
          </a:bodyPr>
          <a:lstStyle/>
          <a:p>
            <a:pPr algn="ctr"/>
            <a:r>
              <a:rPr lang="en-US" sz="1400" b="1"/>
              <a:t>Limit Setting Score</a:t>
            </a:r>
            <a:r>
              <a:rPr lang="en-US" sz="1400">
                <a:solidFill>
                  <a:srgbClr val="C00000"/>
                </a:solidFill>
              </a:rPr>
              <a:t> = Gamma Stack</a:t>
            </a:r>
          </a:p>
        </p:txBody>
      </p:sp>
      <p:sp>
        <p:nvSpPr>
          <p:cNvPr id="96" name="TextBox 95">
            <a:extLst>
              <a:ext uri="{FF2B5EF4-FFF2-40B4-BE49-F238E27FC236}">
                <a16:creationId xmlns:a16="http://schemas.microsoft.com/office/drawing/2014/main" id="{629DBA80-871A-4643-9CEF-4C7EC5ABC938}"/>
              </a:ext>
            </a:extLst>
          </p:cNvPr>
          <p:cNvSpPr txBox="1"/>
          <p:nvPr/>
        </p:nvSpPr>
        <p:spPr>
          <a:xfrm>
            <a:off x="3082328" y="4711483"/>
            <a:ext cx="2382550" cy="307777"/>
          </a:xfrm>
          <a:prstGeom prst="rect">
            <a:avLst/>
          </a:prstGeom>
          <a:noFill/>
        </p:spPr>
        <p:txBody>
          <a:bodyPr wrap="square" rtlCol="0">
            <a:spAutoFit/>
          </a:bodyPr>
          <a:lstStyle/>
          <a:p>
            <a:pPr algn="ctr"/>
            <a:r>
              <a:rPr lang="en-US" sz="1400" b="1"/>
              <a:t>B Score</a:t>
            </a:r>
            <a:r>
              <a:rPr lang="en-US" sz="1400">
                <a:solidFill>
                  <a:srgbClr val="C00000"/>
                </a:solidFill>
              </a:rPr>
              <a:t> = Gamma Stack</a:t>
            </a:r>
          </a:p>
        </p:txBody>
      </p:sp>
      <p:sp>
        <p:nvSpPr>
          <p:cNvPr id="97" name="TextBox 96">
            <a:extLst>
              <a:ext uri="{FF2B5EF4-FFF2-40B4-BE49-F238E27FC236}">
                <a16:creationId xmlns:a16="http://schemas.microsoft.com/office/drawing/2014/main" id="{9E17B026-894B-984C-57B9-547B46C06DC4}"/>
              </a:ext>
            </a:extLst>
          </p:cNvPr>
          <p:cNvSpPr txBox="1"/>
          <p:nvPr/>
        </p:nvSpPr>
        <p:spPr>
          <a:xfrm>
            <a:off x="6235248" y="736113"/>
            <a:ext cx="2201683" cy="307777"/>
          </a:xfrm>
          <a:prstGeom prst="rect">
            <a:avLst/>
          </a:prstGeom>
          <a:noFill/>
        </p:spPr>
        <p:txBody>
          <a:bodyPr wrap="square" rtlCol="0">
            <a:spAutoFit/>
          </a:bodyPr>
          <a:lstStyle/>
          <a:p>
            <a:pPr algn="ctr"/>
            <a:r>
              <a:rPr lang="en-US" sz="1400">
                <a:solidFill>
                  <a:srgbClr val="C00000"/>
                </a:solidFill>
              </a:rPr>
              <a:t>Beta Stack</a:t>
            </a:r>
          </a:p>
        </p:txBody>
      </p:sp>
      <p:sp>
        <p:nvSpPr>
          <p:cNvPr id="98" name="TextBox 97">
            <a:extLst>
              <a:ext uri="{FF2B5EF4-FFF2-40B4-BE49-F238E27FC236}">
                <a16:creationId xmlns:a16="http://schemas.microsoft.com/office/drawing/2014/main" id="{2196CA20-FF4D-FFBD-1167-C2F7A0A36041}"/>
              </a:ext>
            </a:extLst>
          </p:cNvPr>
          <p:cNvSpPr txBox="1"/>
          <p:nvPr/>
        </p:nvSpPr>
        <p:spPr>
          <a:xfrm>
            <a:off x="9656418" y="741492"/>
            <a:ext cx="2201683" cy="307777"/>
          </a:xfrm>
          <a:prstGeom prst="rect">
            <a:avLst/>
          </a:prstGeom>
          <a:noFill/>
        </p:spPr>
        <p:txBody>
          <a:bodyPr wrap="square" rtlCol="0">
            <a:spAutoFit/>
          </a:bodyPr>
          <a:lstStyle/>
          <a:p>
            <a:pPr algn="ctr"/>
            <a:r>
              <a:rPr lang="en-US" sz="1400">
                <a:solidFill>
                  <a:srgbClr val="C00000"/>
                </a:solidFill>
              </a:rPr>
              <a:t>Alpha Stack</a:t>
            </a:r>
          </a:p>
        </p:txBody>
      </p:sp>
      <p:sp>
        <p:nvSpPr>
          <p:cNvPr id="99" name="TextBox 98">
            <a:extLst>
              <a:ext uri="{FF2B5EF4-FFF2-40B4-BE49-F238E27FC236}">
                <a16:creationId xmlns:a16="http://schemas.microsoft.com/office/drawing/2014/main" id="{114DE140-2FB9-241B-30BC-E34866864B2F}"/>
              </a:ext>
            </a:extLst>
          </p:cNvPr>
          <p:cNvSpPr txBox="1"/>
          <p:nvPr/>
        </p:nvSpPr>
        <p:spPr>
          <a:xfrm>
            <a:off x="6241344" y="2731248"/>
            <a:ext cx="2201683" cy="307777"/>
          </a:xfrm>
          <a:prstGeom prst="rect">
            <a:avLst/>
          </a:prstGeom>
          <a:noFill/>
        </p:spPr>
        <p:txBody>
          <a:bodyPr wrap="square" rtlCol="0">
            <a:spAutoFit/>
          </a:bodyPr>
          <a:lstStyle/>
          <a:p>
            <a:pPr algn="ctr"/>
            <a:r>
              <a:rPr lang="en-US" sz="1400">
                <a:solidFill>
                  <a:srgbClr val="C00000"/>
                </a:solidFill>
              </a:rPr>
              <a:t>Beta Stack</a:t>
            </a:r>
          </a:p>
        </p:txBody>
      </p:sp>
      <p:sp>
        <p:nvSpPr>
          <p:cNvPr id="100" name="TextBox 99">
            <a:extLst>
              <a:ext uri="{FF2B5EF4-FFF2-40B4-BE49-F238E27FC236}">
                <a16:creationId xmlns:a16="http://schemas.microsoft.com/office/drawing/2014/main" id="{5FE5FC11-F1A5-6F3F-3EC8-A2EB45F3BA1D}"/>
              </a:ext>
            </a:extLst>
          </p:cNvPr>
          <p:cNvSpPr txBox="1"/>
          <p:nvPr/>
        </p:nvSpPr>
        <p:spPr>
          <a:xfrm>
            <a:off x="9662514" y="2736627"/>
            <a:ext cx="2201683" cy="307777"/>
          </a:xfrm>
          <a:prstGeom prst="rect">
            <a:avLst/>
          </a:prstGeom>
          <a:noFill/>
        </p:spPr>
        <p:txBody>
          <a:bodyPr wrap="square" rtlCol="0">
            <a:spAutoFit/>
          </a:bodyPr>
          <a:lstStyle/>
          <a:p>
            <a:pPr algn="ctr"/>
            <a:r>
              <a:rPr lang="en-US" sz="1400">
                <a:solidFill>
                  <a:srgbClr val="C00000"/>
                </a:solidFill>
              </a:rPr>
              <a:t>Alpha Stack</a:t>
            </a:r>
          </a:p>
        </p:txBody>
      </p:sp>
      <p:sp>
        <p:nvSpPr>
          <p:cNvPr id="101" name="TextBox 100">
            <a:extLst>
              <a:ext uri="{FF2B5EF4-FFF2-40B4-BE49-F238E27FC236}">
                <a16:creationId xmlns:a16="http://schemas.microsoft.com/office/drawing/2014/main" id="{B7379509-14ED-9D26-F414-FDA1E6450E4E}"/>
              </a:ext>
            </a:extLst>
          </p:cNvPr>
          <p:cNvSpPr txBox="1"/>
          <p:nvPr/>
        </p:nvSpPr>
        <p:spPr>
          <a:xfrm>
            <a:off x="6247440" y="5025861"/>
            <a:ext cx="2201683" cy="307777"/>
          </a:xfrm>
          <a:prstGeom prst="rect">
            <a:avLst/>
          </a:prstGeom>
          <a:noFill/>
        </p:spPr>
        <p:txBody>
          <a:bodyPr wrap="square" rtlCol="0">
            <a:spAutoFit/>
          </a:bodyPr>
          <a:lstStyle/>
          <a:p>
            <a:pPr algn="ctr"/>
            <a:r>
              <a:rPr lang="en-US" sz="1400">
                <a:solidFill>
                  <a:srgbClr val="C00000"/>
                </a:solidFill>
              </a:rPr>
              <a:t>Beta Stack</a:t>
            </a:r>
          </a:p>
        </p:txBody>
      </p:sp>
      <p:sp>
        <p:nvSpPr>
          <p:cNvPr id="102" name="TextBox 101">
            <a:extLst>
              <a:ext uri="{FF2B5EF4-FFF2-40B4-BE49-F238E27FC236}">
                <a16:creationId xmlns:a16="http://schemas.microsoft.com/office/drawing/2014/main" id="{AEC2A957-97B5-215A-E3F4-2795BAFE2D89}"/>
              </a:ext>
            </a:extLst>
          </p:cNvPr>
          <p:cNvSpPr txBox="1"/>
          <p:nvPr/>
        </p:nvSpPr>
        <p:spPr>
          <a:xfrm>
            <a:off x="9673960" y="5019784"/>
            <a:ext cx="2201683" cy="307777"/>
          </a:xfrm>
          <a:prstGeom prst="rect">
            <a:avLst/>
          </a:prstGeom>
          <a:noFill/>
        </p:spPr>
        <p:txBody>
          <a:bodyPr wrap="square" rtlCol="0">
            <a:spAutoFit/>
          </a:bodyPr>
          <a:lstStyle/>
          <a:p>
            <a:pPr algn="ctr"/>
            <a:r>
              <a:rPr lang="en-US" sz="1400">
                <a:solidFill>
                  <a:srgbClr val="C00000"/>
                </a:solidFill>
              </a:rPr>
              <a:t>Alpha Stack</a:t>
            </a:r>
          </a:p>
        </p:txBody>
      </p:sp>
      <p:sp>
        <p:nvSpPr>
          <p:cNvPr id="103" name="Right Arrow 102">
            <a:extLst>
              <a:ext uri="{FF2B5EF4-FFF2-40B4-BE49-F238E27FC236}">
                <a16:creationId xmlns:a16="http://schemas.microsoft.com/office/drawing/2014/main" id="{F18CB4DA-156E-30E1-D0D3-95EC3E0023EB}"/>
              </a:ext>
            </a:extLst>
          </p:cNvPr>
          <p:cNvSpPr/>
          <p:nvPr/>
        </p:nvSpPr>
        <p:spPr>
          <a:xfrm>
            <a:off x="8892488" y="1765677"/>
            <a:ext cx="494454" cy="327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8996DA64-B214-411D-B6F9-E871C46F0916}"/>
              </a:ext>
            </a:extLst>
          </p:cNvPr>
          <p:cNvSpPr txBox="1"/>
          <p:nvPr/>
        </p:nvSpPr>
        <p:spPr>
          <a:xfrm>
            <a:off x="2864346" y="2281723"/>
            <a:ext cx="2739355" cy="307777"/>
          </a:xfrm>
          <a:prstGeom prst="rect">
            <a:avLst/>
          </a:prstGeom>
          <a:noFill/>
        </p:spPr>
        <p:txBody>
          <a:bodyPr wrap="square" rtlCol="0">
            <a:spAutoFit/>
          </a:bodyPr>
          <a:lstStyle/>
          <a:p>
            <a:pPr algn="ctr"/>
            <a:r>
              <a:rPr lang="en-US" sz="1400">
                <a:solidFill>
                  <a:srgbClr val="C00000"/>
                </a:solidFill>
              </a:rPr>
              <a:t>Gamma Income Model </a:t>
            </a:r>
          </a:p>
        </p:txBody>
      </p:sp>
      <p:sp>
        <p:nvSpPr>
          <p:cNvPr id="105" name="TextBox 104">
            <a:extLst>
              <a:ext uri="{FF2B5EF4-FFF2-40B4-BE49-F238E27FC236}">
                <a16:creationId xmlns:a16="http://schemas.microsoft.com/office/drawing/2014/main" id="{432A21D8-9780-9165-0653-853E2C1CEFAF}"/>
              </a:ext>
            </a:extLst>
          </p:cNvPr>
          <p:cNvSpPr txBox="1"/>
          <p:nvPr/>
        </p:nvSpPr>
        <p:spPr>
          <a:xfrm>
            <a:off x="5982784" y="2354639"/>
            <a:ext cx="2739355" cy="307777"/>
          </a:xfrm>
          <a:prstGeom prst="rect">
            <a:avLst/>
          </a:prstGeom>
          <a:noFill/>
        </p:spPr>
        <p:txBody>
          <a:bodyPr wrap="square" rtlCol="0">
            <a:spAutoFit/>
          </a:bodyPr>
          <a:lstStyle/>
          <a:p>
            <a:pPr algn="ctr"/>
            <a:r>
              <a:rPr lang="en-US" sz="1400">
                <a:solidFill>
                  <a:srgbClr val="C00000"/>
                </a:solidFill>
              </a:rPr>
              <a:t>Beta Income Model </a:t>
            </a:r>
          </a:p>
        </p:txBody>
      </p:sp>
      <p:sp>
        <p:nvSpPr>
          <p:cNvPr id="106" name="TextBox 105">
            <a:extLst>
              <a:ext uri="{FF2B5EF4-FFF2-40B4-BE49-F238E27FC236}">
                <a16:creationId xmlns:a16="http://schemas.microsoft.com/office/drawing/2014/main" id="{DB71B31F-4D89-7791-D43E-EC6A3507F0F0}"/>
              </a:ext>
            </a:extLst>
          </p:cNvPr>
          <p:cNvSpPr txBox="1"/>
          <p:nvPr/>
        </p:nvSpPr>
        <p:spPr>
          <a:xfrm>
            <a:off x="9443153" y="2375565"/>
            <a:ext cx="2739355" cy="307777"/>
          </a:xfrm>
          <a:prstGeom prst="rect">
            <a:avLst/>
          </a:prstGeom>
          <a:noFill/>
        </p:spPr>
        <p:txBody>
          <a:bodyPr wrap="square" rtlCol="0">
            <a:spAutoFit/>
          </a:bodyPr>
          <a:lstStyle/>
          <a:p>
            <a:pPr algn="ctr"/>
            <a:r>
              <a:rPr lang="en-US" sz="1400">
                <a:solidFill>
                  <a:srgbClr val="C00000"/>
                </a:solidFill>
              </a:rPr>
              <a:t>Alpha Income Model </a:t>
            </a:r>
          </a:p>
        </p:txBody>
      </p:sp>
      <p:sp>
        <p:nvSpPr>
          <p:cNvPr id="107" name="TextBox 106">
            <a:extLst>
              <a:ext uri="{FF2B5EF4-FFF2-40B4-BE49-F238E27FC236}">
                <a16:creationId xmlns:a16="http://schemas.microsoft.com/office/drawing/2014/main" id="{E3AA86BC-8C1F-FAD3-A9E0-190951E06E36}"/>
              </a:ext>
            </a:extLst>
          </p:cNvPr>
          <p:cNvSpPr txBox="1"/>
          <p:nvPr/>
        </p:nvSpPr>
        <p:spPr>
          <a:xfrm>
            <a:off x="2882444" y="4250414"/>
            <a:ext cx="2739355" cy="307777"/>
          </a:xfrm>
          <a:prstGeom prst="rect">
            <a:avLst/>
          </a:prstGeom>
          <a:noFill/>
        </p:spPr>
        <p:txBody>
          <a:bodyPr wrap="square" rtlCol="0">
            <a:spAutoFit/>
          </a:bodyPr>
          <a:lstStyle/>
          <a:p>
            <a:pPr algn="ctr"/>
            <a:r>
              <a:rPr lang="en-US" sz="1400">
                <a:solidFill>
                  <a:srgbClr val="C00000"/>
                </a:solidFill>
              </a:rPr>
              <a:t>Gamma Income Model </a:t>
            </a:r>
          </a:p>
        </p:txBody>
      </p:sp>
      <p:sp>
        <p:nvSpPr>
          <p:cNvPr id="108" name="TextBox 107">
            <a:extLst>
              <a:ext uri="{FF2B5EF4-FFF2-40B4-BE49-F238E27FC236}">
                <a16:creationId xmlns:a16="http://schemas.microsoft.com/office/drawing/2014/main" id="{D63F5573-A545-4044-37B4-DCDEC9446ED3}"/>
              </a:ext>
            </a:extLst>
          </p:cNvPr>
          <p:cNvSpPr txBox="1"/>
          <p:nvPr/>
        </p:nvSpPr>
        <p:spPr>
          <a:xfrm>
            <a:off x="5987137" y="4237808"/>
            <a:ext cx="2739355" cy="307777"/>
          </a:xfrm>
          <a:prstGeom prst="rect">
            <a:avLst/>
          </a:prstGeom>
          <a:noFill/>
        </p:spPr>
        <p:txBody>
          <a:bodyPr wrap="square" rtlCol="0">
            <a:spAutoFit/>
          </a:bodyPr>
          <a:lstStyle/>
          <a:p>
            <a:pPr algn="ctr"/>
            <a:r>
              <a:rPr lang="en-US" sz="1400">
                <a:solidFill>
                  <a:srgbClr val="C00000"/>
                </a:solidFill>
              </a:rPr>
              <a:t>Beta Income Model </a:t>
            </a:r>
          </a:p>
        </p:txBody>
      </p:sp>
      <p:sp>
        <p:nvSpPr>
          <p:cNvPr id="109" name="TextBox 108">
            <a:extLst>
              <a:ext uri="{FF2B5EF4-FFF2-40B4-BE49-F238E27FC236}">
                <a16:creationId xmlns:a16="http://schemas.microsoft.com/office/drawing/2014/main" id="{328016ED-CC30-9465-1FA6-13E0ED5F3992}"/>
              </a:ext>
            </a:extLst>
          </p:cNvPr>
          <p:cNvSpPr txBox="1"/>
          <p:nvPr/>
        </p:nvSpPr>
        <p:spPr>
          <a:xfrm>
            <a:off x="9447506" y="4241316"/>
            <a:ext cx="2739355" cy="307777"/>
          </a:xfrm>
          <a:prstGeom prst="rect">
            <a:avLst/>
          </a:prstGeom>
          <a:noFill/>
        </p:spPr>
        <p:txBody>
          <a:bodyPr wrap="square" rtlCol="0">
            <a:spAutoFit/>
          </a:bodyPr>
          <a:lstStyle/>
          <a:p>
            <a:pPr algn="ctr"/>
            <a:r>
              <a:rPr lang="en-US" sz="1400">
                <a:solidFill>
                  <a:srgbClr val="C00000"/>
                </a:solidFill>
              </a:rPr>
              <a:t>Alpha Income Model </a:t>
            </a:r>
          </a:p>
        </p:txBody>
      </p:sp>
      <p:sp>
        <p:nvSpPr>
          <p:cNvPr id="110" name="TextBox 109">
            <a:extLst>
              <a:ext uri="{FF2B5EF4-FFF2-40B4-BE49-F238E27FC236}">
                <a16:creationId xmlns:a16="http://schemas.microsoft.com/office/drawing/2014/main" id="{B12BB359-48AD-3A0A-0EDC-828FAE6B29A7}"/>
              </a:ext>
            </a:extLst>
          </p:cNvPr>
          <p:cNvSpPr txBox="1"/>
          <p:nvPr/>
        </p:nvSpPr>
        <p:spPr>
          <a:xfrm>
            <a:off x="2976944" y="6200434"/>
            <a:ext cx="2739355" cy="307777"/>
          </a:xfrm>
          <a:prstGeom prst="rect">
            <a:avLst/>
          </a:prstGeom>
          <a:noFill/>
        </p:spPr>
        <p:txBody>
          <a:bodyPr wrap="square" rtlCol="0">
            <a:spAutoFit/>
          </a:bodyPr>
          <a:lstStyle/>
          <a:p>
            <a:pPr algn="ctr"/>
            <a:r>
              <a:rPr lang="en-US" sz="1400">
                <a:solidFill>
                  <a:srgbClr val="C00000"/>
                </a:solidFill>
              </a:rPr>
              <a:t>Gamma Income Model </a:t>
            </a:r>
          </a:p>
        </p:txBody>
      </p:sp>
      <p:sp>
        <p:nvSpPr>
          <p:cNvPr id="111" name="TextBox 110">
            <a:extLst>
              <a:ext uri="{FF2B5EF4-FFF2-40B4-BE49-F238E27FC236}">
                <a16:creationId xmlns:a16="http://schemas.microsoft.com/office/drawing/2014/main" id="{37C69948-99ED-1A9F-E64D-AB6BD39C2FD2}"/>
              </a:ext>
            </a:extLst>
          </p:cNvPr>
          <p:cNvSpPr txBox="1"/>
          <p:nvPr/>
        </p:nvSpPr>
        <p:spPr>
          <a:xfrm>
            <a:off x="5982781" y="6495694"/>
            <a:ext cx="2739355" cy="307777"/>
          </a:xfrm>
          <a:prstGeom prst="rect">
            <a:avLst/>
          </a:prstGeom>
          <a:noFill/>
        </p:spPr>
        <p:txBody>
          <a:bodyPr wrap="square" rtlCol="0">
            <a:spAutoFit/>
          </a:bodyPr>
          <a:lstStyle/>
          <a:p>
            <a:pPr algn="ctr"/>
            <a:r>
              <a:rPr lang="en-US" sz="1400">
                <a:solidFill>
                  <a:srgbClr val="C00000"/>
                </a:solidFill>
              </a:rPr>
              <a:t>Beta Income Model </a:t>
            </a:r>
          </a:p>
        </p:txBody>
      </p:sp>
      <p:sp>
        <p:nvSpPr>
          <p:cNvPr id="112" name="TextBox 111">
            <a:extLst>
              <a:ext uri="{FF2B5EF4-FFF2-40B4-BE49-F238E27FC236}">
                <a16:creationId xmlns:a16="http://schemas.microsoft.com/office/drawing/2014/main" id="{C3DED181-9907-211D-A2F9-15F754458889}"/>
              </a:ext>
            </a:extLst>
          </p:cNvPr>
          <p:cNvSpPr txBox="1"/>
          <p:nvPr/>
        </p:nvSpPr>
        <p:spPr>
          <a:xfrm>
            <a:off x="9443150" y="6499202"/>
            <a:ext cx="2739355" cy="307777"/>
          </a:xfrm>
          <a:prstGeom prst="rect">
            <a:avLst/>
          </a:prstGeom>
          <a:noFill/>
        </p:spPr>
        <p:txBody>
          <a:bodyPr wrap="square" rtlCol="0">
            <a:spAutoFit/>
          </a:bodyPr>
          <a:lstStyle/>
          <a:p>
            <a:pPr algn="ctr"/>
            <a:r>
              <a:rPr lang="en-US" sz="1400">
                <a:solidFill>
                  <a:srgbClr val="C00000"/>
                </a:solidFill>
              </a:rPr>
              <a:t>Alpha Income Model </a:t>
            </a:r>
          </a:p>
        </p:txBody>
      </p:sp>
      <p:grpSp>
        <p:nvGrpSpPr>
          <p:cNvPr id="122" name="Group 121">
            <a:extLst>
              <a:ext uri="{FF2B5EF4-FFF2-40B4-BE49-F238E27FC236}">
                <a16:creationId xmlns:a16="http://schemas.microsoft.com/office/drawing/2014/main" id="{0105710B-03E5-37EA-2EAE-2B65689B8B4B}"/>
              </a:ext>
            </a:extLst>
          </p:cNvPr>
          <p:cNvGrpSpPr/>
          <p:nvPr/>
        </p:nvGrpSpPr>
        <p:grpSpPr>
          <a:xfrm>
            <a:off x="4072962" y="2097207"/>
            <a:ext cx="272858" cy="249273"/>
            <a:chOff x="5204834" y="2089148"/>
            <a:chExt cx="272858" cy="249273"/>
          </a:xfrm>
        </p:grpSpPr>
        <p:cxnSp>
          <p:nvCxnSpPr>
            <p:cNvPr id="115" name="Straight Connector 114">
              <a:extLst>
                <a:ext uri="{FF2B5EF4-FFF2-40B4-BE49-F238E27FC236}">
                  <a16:creationId xmlns:a16="http://schemas.microsoft.com/office/drawing/2014/main" id="{5E94D9EF-2A6C-231B-EF8A-61B70BFC1686}"/>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BB4AC67-8855-777E-176A-C82B0651ADBB}"/>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FE35A980-992C-BC06-E6FA-0E097ADCD35C}"/>
              </a:ext>
            </a:extLst>
          </p:cNvPr>
          <p:cNvGrpSpPr/>
          <p:nvPr/>
        </p:nvGrpSpPr>
        <p:grpSpPr>
          <a:xfrm>
            <a:off x="7222685" y="2206946"/>
            <a:ext cx="272858" cy="249273"/>
            <a:chOff x="5204834" y="2089148"/>
            <a:chExt cx="272858" cy="249273"/>
          </a:xfrm>
        </p:grpSpPr>
        <p:cxnSp>
          <p:nvCxnSpPr>
            <p:cNvPr id="124" name="Straight Connector 123">
              <a:extLst>
                <a:ext uri="{FF2B5EF4-FFF2-40B4-BE49-F238E27FC236}">
                  <a16:creationId xmlns:a16="http://schemas.microsoft.com/office/drawing/2014/main" id="{85EAAA67-BBBE-C06C-DDD4-407C09006A9E}"/>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6B19137-5235-DBA4-FAD7-3AE95FD88FB8}"/>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121D0AC0-CEA7-1C19-F86A-AE031E71F10E}"/>
              </a:ext>
            </a:extLst>
          </p:cNvPr>
          <p:cNvGrpSpPr/>
          <p:nvPr/>
        </p:nvGrpSpPr>
        <p:grpSpPr>
          <a:xfrm>
            <a:off x="10676398" y="2224588"/>
            <a:ext cx="272858" cy="249273"/>
            <a:chOff x="5204834" y="2089148"/>
            <a:chExt cx="272858" cy="249273"/>
          </a:xfrm>
        </p:grpSpPr>
        <p:cxnSp>
          <p:nvCxnSpPr>
            <p:cNvPr id="127" name="Straight Connector 126">
              <a:extLst>
                <a:ext uri="{FF2B5EF4-FFF2-40B4-BE49-F238E27FC236}">
                  <a16:creationId xmlns:a16="http://schemas.microsoft.com/office/drawing/2014/main" id="{B6A4F4B9-5D5E-6966-840E-C886AD70EA3A}"/>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E0F5AFF-28CD-5476-6335-D3E85ABBB3F5}"/>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8D660078-4EFF-C20E-5FB6-BA6C8FF71E53}"/>
              </a:ext>
            </a:extLst>
          </p:cNvPr>
          <p:cNvGrpSpPr/>
          <p:nvPr/>
        </p:nvGrpSpPr>
        <p:grpSpPr>
          <a:xfrm>
            <a:off x="7293218" y="4093871"/>
            <a:ext cx="272858" cy="249273"/>
            <a:chOff x="5204834" y="2089148"/>
            <a:chExt cx="272858" cy="249273"/>
          </a:xfrm>
        </p:grpSpPr>
        <p:cxnSp>
          <p:nvCxnSpPr>
            <p:cNvPr id="130" name="Straight Connector 129">
              <a:extLst>
                <a:ext uri="{FF2B5EF4-FFF2-40B4-BE49-F238E27FC236}">
                  <a16:creationId xmlns:a16="http://schemas.microsoft.com/office/drawing/2014/main" id="{1040F421-2289-80EE-1851-4109890B578A}"/>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34A3731-40DC-5224-D0CA-968509813088}"/>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212B4EDB-C0CC-4659-8A11-92B0AF18EE0B}"/>
              </a:ext>
            </a:extLst>
          </p:cNvPr>
          <p:cNvGrpSpPr/>
          <p:nvPr/>
        </p:nvGrpSpPr>
        <p:grpSpPr>
          <a:xfrm>
            <a:off x="10739905" y="4093871"/>
            <a:ext cx="272858" cy="249273"/>
            <a:chOff x="5204834" y="2089148"/>
            <a:chExt cx="272858" cy="249273"/>
          </a:xfrm>
        </p:grpSpPr>
        <p:cxnSp>
          <p:nvCxnSpPr>
            <p:cNvPr id="133" name="Straight Connector 132">
              <a:extLst>
                <a:ext uri="{FF2B5EF4-FFF2-40B4-BE49-F238E27FC236}">
                  <a16:creationId xmlns:a16="http://schemas.microsoft.com/office/drawing/2014/main" id="{C0078ED1-201F-8BDF-E7C8-D19B8A99BF9B}"/>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2AFD9BA-DE1C-0EDF-0AA2-D68FAB61E1E9}"/>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E596A82E-2425-BC04-2A5D-5304CF87A443}"/>
              </a:ext>
            </a:extLst>
          </p:cNvPr>
          <p:cNvGrpSpPr/>
          <p:nvPr/>
        </p:nvGrpSpPr>
        <p:grpSpPr>
          <a:xfrm>
            <a:off x="4070053" y="4104753"/>
            <a:ext cx="272858" cy="249273"/>
            <a:chOff x="5204834" y="2089148"/>
            <a:chExt cx="272858" cy="249273"/>
          </a:xfrm>
        </p:grpSpPr>
        <p:cxnSp>
          <p:nvCxnSpPr>
            <p:cNvPr id="136" name="Straight Connector 135">
              <a:extLst>
                <a:ext uri="{FF2B5EF4-FFF2-40B4-BE49-F238E27FC236}">
                  <a16:creationId xmlns:a16="http://schemas.microsoft.com/office/drawing/2014/main" id="{ADF90155-87F7-00D1-774B-F1C0D1D53263}"/>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10D4367-5DE4-1640-D698-9C846C5C8D87}"/>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B5197FCE-B1E0-AB81-0368-62B2FAE4F406}"/>
              </a:ext>
            </a:extLst>
          </p:cNvPr>
          <p:cNvGrpSpPr/>
          <p:nvPr/>
        </p:nvGrpSpPr>
        <p:grpSpPr>
          <a:xfrm>
            <a:off x="4077138" y="6044200"/>
            <a:ext cx="272858" cy="249273"/>
            <a:chOff x="5204834" y="2089148"/>
            <a:chExt cx="272858" cy="249273"/>
          </a:xfrm>
        </p:grpSpPr>
        <p:cxnSp>
          <p:nvCxnSpPr>
            <p:cNvPr id="139" name="Straight Connector 138">
              <a:extLst>
                <a:ext uri="{FF2B5EF4-FFF2-40B4-BE49-F238E27FC236}">
                  <a16:creationId xmlns:a16="http://schemas.microsoft.com/office/drawing/2014/main" id="{24AE1FFD-FCEC-83E3-6107-8F7AF3A882B4}"/>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020DF70-F3E2-4268-B81C-6408939FBAE5}"/>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41B099DF-2B75-804C-3B30-2D0D57DAF683}"/>
              </a:ext>
            </a:extLst>
          </p:cNvPr>
          <p:cNvGrpSpPr/>
          <p:nvPr/>
        </p:nvGrpSpPr>
        <p:grpSpPr>
          <a:xfrm>
            <a:off x="7293218" y="6363805"/>
            <a:ext cx="272858" cy="249273"/>
            <a:chOff x="5204834" y="2089148"/>
            <a:chExt cx="272858" cy="249273"/>
          </a:xfrm>
        </p:grpSpPr>
        <p:cxnSp>
          <p:nvCxnSpPr>
            <p:cNvPr id="142" name="Straight Connector 141">
              <a:extLst>
                <a:ext uri="{FF2B5EF4-FFF2-40B4-BE49-F238E27FC236}">
                  <a16:creationId xmlns:a16="http://schemas.microsoft.com/office/drawing/2014/main" id="{3809E274-7377-B5AC-0131-20CAC6C04DA9}"/>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54EBF65-13EA-F1E1-9145-270F861BD736}"/>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3C66CF40-A216-7014-BE3D-6F2BDDF8041A}"/>
              </a:ext>
            </a:extLst>
          </p:cNvPr>
          <p:cNvGrpSpPr/>
          <p:nvPr/>
        </p:nvGrpSpPr>
        <p:grpSpPr>
          <a:xfrm>
            <a:off x="10755590" y="6352722"/>
            <a:ext cx="272858" cy="249273"/>
            <a:chOff x="5204834" y="2089148"/>
            <a:chExt cx="272858" cy="249273"/>
          </a:xfrm>
        </p:grpSpPr>
        <p:cxnSp>
          <p:nvCxnSpPr>
            <p:cNvPr id="145" name="Straight Connector 144">
              <a:extLst>
                <a:ext uri="{FF2B5EF4-FFF2-40B4-BE49-F238E27FC236}">
                  <a16:creationId xmlns:a16="http://schemas.microsoft.com/office/drawing/2014/main" id="{6ADE80F8-9EA0-3C5F-BDBD-66BE562939E7}"/>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DD5D296-D70A-702A-40AB-02311CCBBD2E}"/>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147" name="Rounded Rectangle 146">
            <a:extLst>
              <a:ext uri="{FF2B5EF4-FFF2-40B4-BE49-F238E27FC236}">
                <a16:creationId xmlns:a16="http://schemas.microsoft.com/office/drawing/2014/main" id="{151BF65D-AD6B-73A0-BAA3-78015754C321}"/>
              </a:ext>
            </a:extLst>
          </p:cNvPr>
          <p:cNvSpPr/>
          <p:nvPr/>
        </p:nvSpPr>
        <p:spPr>
          <a:xfrm>
            <a:off x="5962423" y="4538455"/>
            <a:ext cx="6157671" cy="559482"/>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Lowest Risk users</a:t>
            </a:r>
            <a:r>
              <a:rPr lang="en-US" sz="1200">
                <a:solidFill>
                  <a:schemeClr val="tx1"/>
                </a:solidFill>
              </a:rPr>
              <a:t> from this B Score will be pre-approved for upsell and </a:t>
            </a:r>
            <a:r>
              <a:rPr lang="en-US" sz="1200" err="1">
                <a:solidFill>
                  <a:schemeClr val="tx1"/>
                </a:solidFill>
              </a:rPr>
              <a:t>xsell</a:t>
            </a:r>
            <a:r>
              <a:rPr lang="en-US" sz="1200">
                <a:solidFill>
                  <a:schemeClr val="tx1"/>
                </a:solidFill>
              </a:rPr>
              <a:t>.</a:t>
            </a:r>
            <a:br>
              <a:rPr lang="en-US" sz="1200">
                <a:solidFill>
                  <a:schemeClr val="tx1"/>
                </a:solidFill>
              </a:rPr>
            </a:br>
            <a:r>
              <a:rPr lang="en-US" sz="1200" b="1">
                <a:solidFill>
                  <a:schemeClr val="tx1"/>
                </a:solidFill>
              </a:rPr>
              <a:t>Medium Risk users</a:t>
            </a:r>
            <a:r>
              <a:rPr lang="en-US" sz="1200">
                <a:solidFill>
                  <a:schemeClr val="tx1"/>
                </a:solidFill>
              </a:rPr>
              <a:t> from this B Score will have to go through Taran.</a:t>
            </a:r>
          </a:p>
          <a:p>
            <a:pPr algn="ctr"/>
            <a:r>
              <a:rPr lang="en-US" sz="1200" b="1">
                <a:solidFill>
                  <a:schemeClr val="tx1"/>
                </a:solidFill>
              </a:rPr>
              <a:t>High Risk users</a:t>
            </a:r>
            <a:r>
              <a:rPr lang="en-US" sz="1200">
                <a:solidFill>
                  <a:schemeClr val="tx1"/>
                </a:solidFill>
              </a:rPr>
              <a:t> from this B Score will not be given any offer.</a:t>
            </a:r>
          </a:p>
        </p:txBody>
      </p:sp>
      <p:sp>
        <p:nvSpPr>
          <p:cNvPr id="148" name="Right Arrow 147">
            <a:extLst>
              <a:ext uri="{FF2B5EF4-FFF2-40B4-BE49-F238E27FC236}">
                <a16:creationId xmlns:a16="http://schemas.microsoft.com/office/drawing/2014/main" id="{BC33B0CB-1E6B-80BF-FD26-E4B33D6A01F7}"/>
              </a:ext>
            </a:extLst>
          </p:cNvPr>
          <p:cNvSpPr/>
          <p:nvPr/>
        </p:nvSpPr>
        <p:spPr>
          <a:xfrm>
            <a:off x="8852607" y="3640115"/>
            <a:ext cx="494454" cy="327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ight Arrow 148">
            <a:extLst>
              <a:ext uri="{FF2B5EF4-FFF2-40B4-BE49-F238E27FC236}">
                <a16:creationId xmlns:a16="http://schemas.microsoft.com/office/drawing/2014/main" id="{253EA276-1520-2D49-8B8E-B58B010D7920}"/>
              </a:ext>
            </a:extLst>
          </p:cNvPr>
          <p:cNvSpPr/>
          <p:nvPr/>
        </p:nvSpPr>
        <p:spPr>
          <a:xfrm>
            <a:off x="8851211" y="5847457"/>
            <a:ext cx="494454" cy="327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Straight Arrow Connector 152">
            <a:extLst>
              <a:ext uri="{FF2B5EF4-FFF2-40B4-BE49-F238E27FC236}">
                <a16:creationId xmlns:a16="http://schemas.microsoft.com/office/drawing/2014/main" id="{381A4FE7-0BF1-6A09-E15E-FDEEAAC9D2A7}"/>
              </a:ext>
            </a:extLst>
          </p:cNvPr>
          <p:cNvCxnSpPr>
            <a:cxnSpLocks/>
          </p:cNvCxnSpPr>
          <p:nvPr/>
        </p:nvCxnSpPr>
        <p:spPr>
          <a:xfrm>
            <a:off x="92367" y="2021021"/>
            <a:ext cx="0" cy="8267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83DCD966-6664-A88B-DD7E-71E0B19410F7}"/>
              </a:ext>
            </a:extLst>
          </p:cNvPr>
          <p:cNvSpPr txBox="1"/>
          <p:nvPr/>
        </p:nvSpPr>
        <p:spPr>
          <a:xfrm>
            <a:off x="57870" y="1869727"/>
            <a:ext cx="1592986" cy="707886"/>
          </a:xfrm>
          <a:prstGeom prst="rect">
            <a:avLst/>
          </a:prstGeom>
          <a:noFill/>
        </p:spPr>
        <p:txBody>
          <a:bodyPr wrap="square" rtlCol="0">
            <a:spAutoFit/>
          </a:bodyPr>
          <a:lstStyle/>
          <a:p>
            <a:r>
              <a:rPr lang="en-US" sz="1000" i="1">
                <a:solidFill>
                  <a:schemeClr val="accent1"/>
                </a:solidFill>
              </a:rPr>
              <a:t>Users automatically move from Trench 1 to Trench 2 after 30 days if no disbursed loans</a:t>
            </a:r>
          </a:p>
        </p:txBody>
      </p:sp>
      <p:cxnSp>
        <p:nvCxnSpPr>
          <p:cNvPr id="159" name="Curved Connector 158">
            <a:extLst>
              <a:ext uri="{FF2B5EF4-FFF2-40B4-BE49-F238E27FC236}">
                <a16:creationId xmlns:a16="http://schemas.microsoft.com/office/drawing/2014/main" id="{C110E538-95EB-5047-D872-9B804CE054AF}"/>
              </a:ext>
            </a:extLst>
          </p:cNvPr>
          <p:cNvCxnSpPr>
            <a:cxnSpLocks/>
          </p:cNvCxnSpPr>
          <p:nvPr/>
        </p:nvCxnSpPr>
        <p:spPr>
          <a:xfrm rot="16200000" flipH="1">
            <a:off x="1579798" y="3635426"/>
            <a:ext cx="642273" cy="419139"/>
          </a:xfrm>
          <a:prstGeom prst="curvedConnector4">
            <a:avLst>
              <a:gd name="adj1" fmla="val -25354"/>
              <a:gd name="adj2" fmla="val 16492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3E14B3E7-0F68-194A-7AFE-624C9D29E350}"/>
              </a:ext>
            </a:extLst>
          </p:cNvPr>
          <p:cNvSpPr txBox="1"/>
          <p:nvPr/>
        </p:nvSpPr>
        <p:spPr>
          <a:xfrm>
            <a:off x="292259" y="2664112"/>
            <a:ext cx="2537690" cy="707886"/>
          </a:xfrm>
          <a:prstGeom prst="rect">
            <a:avLst/>
          </a:prstGeom>
          <a:noFill/>
        </p:spPr>
        <p:txBody>
          <a:bodyPr wrap="square" rtlCol="0">
            <a:spAutoFit/>
          </a:bodyPr>
          <a:lstStyle/>
          <a:p>
            <a:r>
              <a:rPr lang="en-US" sz="1000" i="1">
                <a:solidFill>
                  <a:schemeClr val="accent1"/>
                </a:solidFill>
              </a:rPr>
              <a:t>Users will stay in Trench 2 until 1</a:t>
            </a:r>
            <a:r>
              <a:rPr lang="en-US" sz="1000" i="1" baseline="30000">
                <a:solidFill>
                  <a:schemeClr val="accent1"/>
                </a:solidFill>
              </a:rPr>
              <a:t>st</a:t>
            </a:r>
            <a:r>
              <a:rPr lang="en-US" sz="1000" i="1">
                <a:solidFill>
                  <a:schemeClr val="accent1"/>
                </a:solidFill>
              </a:rPr>
              <a:t> disbursed loan. His Gamma Stack will be re-calculated every 30-day anniversary from TSA onboarding date</a:t>
            </a:r>
          </a:p>
        </p:txBody>
      </p:sp>
      <p:cxnSp>
        <p:nvCxnSpPr>
          <p:cNvPr id="165" name="Straight Arrow Connector 164">
            <a:extLst>
              <a:ext uri="{FF2B5EF4-FFF2-40B4-BE49-F238E27FC236}">
                <a16:creationId xmlns:a16="http://schemas.microsoft.com/office/drawing/2014/main" id="{AFC0FF46-6A6C-9319-BECC-290EE0D206AB}"/>
              </a:ext>
            </a:extLst>
          </p:cNvPr>
          <p:cNvCxnSpPr>
            <a:cxnSpLocks/>
          </p:cNvCxnSpPr>
          <p:nvPr/>
        </p:nvCxnSpPr>
        <p:spPr>
          <a:xfrm>
            <a:off x="2690383" y="4263732"/>
            <a:ext cx="0" cy="8267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27D8AC39-4F01-7DAF-FD35-126F6E89F3F2}"/>
              </a:ext>
            </a:extLst>
          </p:cNvPr>
          <p:cNvCxnSpPr>
            <a:cxnSpLocks/>
          </p:cNvCxnSpPr>
          <p:nvPr/>
        </p:nvCxnSpPr>
        <p:spPr>
          <a:xfrm>
            <a:off x="2812624" y="2464928"/>
            <a:ext cx="0" cy="26342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82663B8A-D8A0-7622-E6C9-534B399D2DB8}"/>
              </a:ext>
            </a:extLst>
          </p:cNvPr>
          <p:cNvSpPr txBox="1"/>
          <p:nvPr/>
        </p:nvSpPr>
        <p:spPr>
          <a:xfrm>
            <a:off x="1420168" y="4546893"/>
            <a:ext cx="1592986" cy="553998"/>
          </a:xfrm>
          <a:prstGeom prst="rect">
            <a:avLst/>
          </a:prstGeom>
          <a:noFill/>
        </p:spPr>
        <p:txBody>
          <a:bodyPr wrap="square" rtlCol="0">
            <a:spAutoFit/>
          </a:bodyPr>
          <a:lstStyle/>
          <a:p>
            <a:r>
              <a:rPr lang="en-US" sz="1000" i="1">
                <a:solidFill>
                  <a:schemeClr val="accent1"/>
                </a:solidFill>
              </a:rPr>
              <a:t>Users will move to Trench 3 after 1</a:t>
            </a:r>
            <a:r>
              <a:rPr lang="en-US" sz="1000" i="1" baseline="30000">
                <a:solidFill>
                  <a:schemeClr val="accent1"/>
                </a:solidFill>
              </a:rPr>
              <a:t>st</a:t>
            </a:r>
            <a:r>
              <a:rPr lang="en-US" sz="1000" i="1">
                <a:solidFill>
                  <a:schemeClr val="accent1"/>
                </a:solidFill>
              </a:rPr>
              <a:t> Disbursed Loan</a:t>
            </a:r>
          </a:p>
        </p:txBody>
      </p:sp>
      <p:sp>
        <p:nvSpPr>
          <p:cNvPr id="170" name="TextBox 169">
            <a:extLst>
              <a:ext uri="{FF2B5EF4-FFF2-40B4-BE49-F238E27FC236}">
                <a16:creationId xmlns:a16="http://schemas.microsoft.com/office/drawing/2014/main" id="{E2C567BC-4162-6060-D5BF-3792C4638F03}"/>
              </a:ext>
            </a:extLst>
          </p:cNvPr>
          <p:cNvSpPr txBox="1"/>
          <p:nvPr/>
        </p:nvSpPr>
        <p:spPr>
          <a:xfrm>
            <a:off x="8688979" y="1365329"/>
            <a:ext cx="932746" cy="400110"/>
          </a:xfrm>
          <a:prstGeom prst="rect">
            <a:avLst/>
          </a:prstGeom>
          <a:noFill/>
        </p:spPr>
        <p:txBody>
          <a:bodyPr wrap="square" rtlCol="0">
            <a:spAutoFit/>
          </a:bodyPr>
          <a:lstStyle/>
          <a:p>
            <a:r>
              <a:rPr lang="en-US" sz="1000" i="1">
                <a:solidFill>
                  <a:schemeClr val="accent1"/>
                </a:solidFill>
              </a:rPr>
              <a:t>Selectively call Alpha</a:t>
            </a:r>
          </a:p>
        </p:txBody>
      </p:sp>
      <p:sp>
        <p:nvSpPr>
          <p:cNvPr id="171" name="TextBox 170">
            <a:extLst>
              <a:ext uri="{FF2B5EF4-FFF2-40B4-BE49-F238E27FC236}">
                <a16:creationId xmlns:a16="http://schemas.microsoft.com/office/drawing/2014/main" id="{C0C0C4F1-EEB4-5E88-AC57-77F260262B94}"/>
              </a:ext>
            </a:extLst>
          </p:cNvPr>
          <p:cNvSpPr txBox="1"/>
          <p:nvPr/>
        </p:nvSpPr>
        <p:spPr>
          <a:xfrm>
            <a:off x="8664531" y="3263286"/>
            <a:ext cx="932746" cy="400110"/>
          </a:xfrm>
          <a:prstGeom prst="rect">
            <a:avLst/>
          </a:prstGeom>
          <a:noFill/>
        </p:spPr>
        <p:txBody>
          <a:bodyPr wrap="square" rtlCol="0">
            <a:spAutoFit/>
          </a:bodyPr>
          <a:lstStyle/>
          <a:p>
            <a:r>
              <a:rPr lang="en-US" sz="1000" i="1">
                <a:solidFill>
                  <a:schemeClr val="accent1"/>
                </a:solidFill>
              </a:rPr>
              <a:t>Selectively call Alpha</a:t>
            </a:r>
          </a:p>
        </p:txBody>
      </p:sp>
      <p:sp>
        <p:nvSpPr>
          <p:cNvPr id="172" name="TextBox 171">
            <a:extLst>
              <a:ext uri="{FF2B5EF4-FFF2-40B4-BE49-F238E27FC236}">
                <a16:creationId xmlns:a16="http://schemas.microsoft.com/office/drawing/2014/main" id="{4141B852-0384-09FF-F622-45B5B574ACF7}"/>
              </a:ext>
            </a:extLst>
          </p:cNvPr>
          <p:cNvSpPr txBox="1"/>
          <p:nvPr/>
        </p:nvSpPr>
        <p:spPr>
          <a:xfrm>
            <a:off x="8635137" y="5458628"/>
            <a:ext cx="932746" cy="400110"/>
          </a:xfrm>
          <a:prstGeom prst="rect">
            <a:avLst/>
          </a:prstGeom>
          <a:noFill/>
        </p:spPr>
        <p:txBody>
          <a:bodyPr wrap="square" rtlCol="0">
            <a:spAutoFit/>
          </a:bodyPr>
          <a:lstStyle/>
          <a:p>
            <a:r>
              <a:rPr lang="en-US" sz="1000" i="1">
                <a:solidFill>
                  <a:schemeClr val="accent1"/>
                </a:solidFill>
              </a:rPr>
              <a:t>Selectively call Alpha</a:t>
            </a:r>
          </a:p>
        </p:txBody>
      </p:sp>
      <p:cxnSp>
        <p:nvCxnSpPr>
          <p:cNvPr id="2" name="Curved Connector 1">
            <a:extLst>
              <a:ext uri="{FF2B5EF4-FFF2-40B4-BE49-F238E27FC236}">
                <a16:creationId xmlns:a16="http://schemas.microsoft.com/office/drawing/2014/main" id="{EF56DB04-A753-BBB6-1498-BE38DA770745}"/>
              </a:ext>
            </a:extLst>
          </p:cNvPr>
          <p:cNvCxnSpPr>
            <a:cxnSpLocks/>
          </p:cNvCxnSpPr>
          <p:nvPr/>
        </p:nvCxnSpPr>
        <p:spPr>
          <a:xfrm flipH="1">
            <a:off x="1679857" y="5307922"/>
            <a:ext cx="559546" cy="651868"/>
          </a:xfrm>
          <a:prstGeom prst="curvedConnector4">
            <a:avLst>
              <a:gd name="adj1" fmla="val -40855"/>
              <a:gd name="adj2" fmla="val 13845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562DE84-BC5C-0FC8-3894-1DABD0E467D3}"/>
              </a:ext>
            </a:extLst>
          </p:cNvPr>
          <p:cNvSpPr txBox="1"/>
          <p:nvPr/>
        </p:nvSpPr>
        <p:spPr>
          <a:xfrm>
            <a:off x="-6489" y="6141990"/>
            <a:ext cx="3446703" cy="553998"/>
          </a:xfrm>
          <a:prstGeom prst="rect">
            <a:avLst/>
          </a:prstGeom>
          <a:noFill/>
        </p:spPr>
        <p:txBody>
          <a:bodyPr wrap="square" rtlCol="0">
            <a:spAutoFit/>
          </a:bodyPr>
          <a:lstStyle/>
          <a:p>
            <a:r>
              <a:rPr lang="en-US" sz="1000" i="1">
                <a:solidFill>
                  <a:schemeClr val="accent1"/>
                </a:solidFill>
              </a:rPr>
              <a:t>Once moved to Trench 3, user will forever remain in Trench 3. His Gamma Stack will be re-calculated every 30 days anniversary from 1</a:t>
            </a:r>
            <a:r>
              <a:rPr lang="en-US" sz="1000" i="1" baseline="30000">
                <a:solidFill>
                  <a:schemeClr val="accent1"/>
                </a:solidFill>
              </a:rPr>
              <a:t>st</a:t>
            </a:r>
            <a:r>
              <a:rPr lang="en-US" sz="1000" i="1">
                <a:solidFill>
                  <a:schemeClr val="accent1"/>
                </a:solidFill>
              </a:rPr>
              <a:t> Loan Disbursement Date</a:t>
            </a:r>
          </a:p>
        </p:txBody>
      </p:sp>
      <p:sp>
        <p:nvSpPr>
          <p:cNvPr id="7" name="Rectangle 6">
            <a:extLst>
              <a:ext uri="{FF2B5EF4-FFF2-40B4-BE49-F238E27FC236}">
                <a16:creationId xmlns:a16="http://schemas.microsoft.com/office/drawing/2014/main" id="{150E4FFD-2092-07A3-2EBC-8E6F83C469F8}"/>
              </a:ext>
            </a:extLst>
          </p:cNvPr>
          <p:cNvSpPr/>
          <p:nvPr/>
        </p:nvSpPr>
        <p:spPr>
          <a:xfrm>
            <a:off x="8147004" y="40342"/>
            <a:ext cx="518984" cy="231060"/>
          </a:xfrm>
          <a:prstGeom prst="rect">
            <a:avLst/>
          </a:prstGeom>
          <a:solidFill>
            <a:srgbClr val="F5F2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730B85-BE66-AD31-9426-D6BC26181DED}"/>
              </a:ext>
            </a:extLst>
          </p:cNvPr>
          <p:cNvSpPr/>
          <p:nvPr/>
        </p:nvSpPr>
        <p:spPr>
          <a:xfrm>
            <a:off x="10195471" y="36587"/>
            <a:ext cx="518984" cy="23106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8E19201-BDC7-D4C6-85A2-3502A3158EBB}"/>
              </a:ext>
            </a:extLst>
          </p:cNvPr>
          <p:cNvSpPr txBox="1"/>
          <p:nvPr/>
        </p:nvSpPr>
        <p:spPr>
          <a:xfrm>
            <a:off x="8596954" y="15244"/>
            <a:ext cx="1597026" cy="276999"/>
          </a:xfrm>
          <a:prstGeom prst="rect">
            <a:avLst/>
          </a:prstGeom>
          <a:noFill/>
        </p:spPr>
        <p:txBody>
          <a:bodyPr wrap="square" rtlCol="0">
            <a:spAutoFit/>
          </a:bodyPr>
          <a:lstStyle/>
          <a:p>
            <a:r>
              <a:rPr lang="en-US" sz="1200"/>
              <a:t>For Cash Loan only</a:t>
            </a:r>
          </a:p>
        </p:txBody>
      </p:sp>
      <p:sp>
        <p:nvSpPr>
          <p:cNvPr id="13" name="TextBox 12">
            <a:extLst>
              <a:ext uri="{FF2B5EF4-FFF2-40B4-BE49-F238E27FC236}">
                <a16:creationId xmlns:a16="http://schemas.microsoft.com/office/drawing/2014/main" id="{BD612867-8DC1-0DA0-6C3C-88D21D29CDC0}"/>
              </a:ext>
            </a:extLst>
          </p:cNvPr>
          <p:cNvSpPr txBox="1"/>
          <p:nvPr/>
        </p:nvSpPr>
        <p:spPr>
          <a:xfrm>
            <a:off x="10635862" y="22340"/>
            <a:ext cx="1841477" cy="276999"/>
          </a:xfrm>
          <a:prstGeom prst="rect">
            <a:avLst/>
          </a:prstGeom>
          <a:noFill/>
        </p:spPr>
        <p:txBody>
          <a:bodyPr wrap="square" rtlCol="0">
            <a:spAutoFit/>
          </a:bodyPr>
          <a:lstStyle/>
          <a:p>
            <a:r>
              <a:rPr lang="en-US" sz="1200"/>
              <a:t>For both Cash and SIL</a:t>
            </a:r>
          </a:p>
        </p:txBody>
      </p:sp>
    </p:spTree>
    <p:extLst>
      <p:ext uri="{BB962C8B-B14F-4D97-AF65-F5344CB8AC3E}">
        <p14:creationId xmlns:p14="http://schemas.microsoft.com/office/powerpoint/2010/main" val="13548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84A1E-B0A9-7E2B-E0F8-EBA3898478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45FCD8-7B7C-3D77-DA68-5574328054C0}"/>
              </a:ext>
            </a:extLst>
          </p:cNvPr>
          <p:cNvSpPr>
            <a:spLocks noGrp="1"/>
          </p:cNvSpPr>
          <p:nvPr>
            <p:ph type="title"/>
          </p:nvPr>
        </p:nvSpPr>
        <p:spPr>
          <a:xfrm>
            <a:off x="512005" y="112641"/>
            <a:ext cx="10863820" cy="462875"/>
          </a:xfrm>
        </p:spPr>
        <p:txBody>
          <a:bodyPr>
            <a:normAutofit/>
          </a:bodyPr>
          <a:lstStyle/>
          <a:p>
            <a:r>
              <a:rPr lang="en-IN" sz="2500">
                <a:ea typeface="+mj-lt"/>
                <a:cs typeface="+mj-lt"/>
              </a:rPr>
              <a:t>Rank# 1: </a:t>
            </a:r>
            <a:r>
              <a:rPr lang="en-IN" sz="2500" err="1">
                <a:ea typeface="+mj-lt"/>
                <a:cs typeface="+mj-lt"/>
              </a:rPr>
              <a:t>ln_vas_opted_flag</a:t>
            </a:r>
            <a:r>
              <a:rPr lang="en-IN" sz="2500">
                <a:ea typeface="+mj-lt"/>
                <a:cs typeface="+mj-lt"/>
              </a:rPr>
              <a:t> ( 5 / 5 )  - Feature CSI Analysis  &lt;</a:t>
            </a:r>
            <a:r>
              <a:rPr lang="en-IN" sz="2500">
                <a:solidFill>
                  <a:srgbClr val="C00000"/>
                </a:solidFill>
                <a:ea typeface="+mj-lt"/>
                <a:cs typeface="+mj-lt"/>
              </a:rPr>
              <a:t>Applied</a:t>
            </a:r>
            <a:r>
              <a:rPr lang="en-IN" sz="2500">
                <a:ea typeface="+mj-lt"/>
                <a:cs typeface="+mj-lt"/>
              </a:rPr>
              <a:t>&gt;</a:t>
            </a:r>
            <a:endParaRPr lang="en-US" sz="3200" b="0">
              <a:solidFill>
                <a:srgbClr val="000000"/>
              </a:solidFill>
              <a:ea typeface="+mj-lt"/>
              <a:cs typeface="+mj-lt"/>
            </a:endParaRPr>
          </a:p>
        </p:txBody>
      </p:sp>
      <p:sp>
        <p:nvSpPr>
          <p:cNvPr id="7" name="Slide Number Placeholder 1">
            <a:extLst>
              <a:ext uri="{FF2B5EF4-FFF2-40B4-BE49-F238E27FC236}">
                <a16:creationId xmlns:a16="http://schemas.microsoft.com/office/drawing/2014/main" id="{B0576FBF-C112-B3F5-CE6B-CE6F2B61C781}"/>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20</a:t>
            </a:fld>
            <a:endParaRPr lang="en-PH"/>
          </a:p>
        </p:txBody>
      </p:sp>
      <p:sp>
        <p:nvSpPr>
          <p:cNvPr id="8" name="TextBox 7">
            <a:extLst>
              <a:ext uri="{FF2B5EF4-FFF2-40B4-BE49-F238E27FC236}">
                <a16:creationId xmlns:a16="http://schemas.microsoft.com/office/drawing/2014/main" id="{6B70854D-BEF4-8891-A987-3D4D206A0D93}"/>
              </a:ext>
            </a:extLst>
          </p:cNvPr>
          <p:cNvSpPr txBox="1"/>
          <p:nvPr/>
        </p:nvSpPr>
        <p:spPr>
          <a:xfrm>
            <a:off x="1782112" y="4875948"/>
            <a:ext cx="832360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Here the baseline data considered is Oct’2024 to Jan’2025.</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CSI remained well below 0.1 throughout the training period (Oct 2024 to Jan 2025), showing strong feature stability.</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During the Test/OOT period (Feb to Jun 2025), CSI values peaked around 0.015 — far below the 0.1 threshold — confirming that ‘</a:t>
            </a:r>
            <a:r>
              <a:rPr lang="en-US" sz="1300" err="1">
                <a:ea typeface="+mn-lt"/>
                <a:cs typeface="+mn-lt"/>
              </a:rPr>
              <a:t>ln_vas_opted_flag</a:t>
            </a:r>
            <a:r>
              <a:rPr lang="en-US" sz="1300">
                <a:ea typeface="+mn-lt"/>
                <a:cs typeface="+mn-lt"/>
              </a:rPr>
              <a:t>’ remains stable and does not exhibit any meaningful data drift.</a:t>
            </a:r>
            <a:endParaRPr lang="en-US" sz="1300"/>
          </a:p>
        </p:txBody>
      </p:sp>
      <p:pic>
        <p:nvPicPr>
          <p:cNvPr id="4" name="Picture 3">
            <a:extLst>
              <a:ext uri="{FF2B5EF4-FFF2-40B4-BE49-F238E27FC236}">
                <a16:creationId xmlns:a16="http://schemas.microsoft.com/office/drawing/2014/main" id="{01BC0632-3562-DA04-CE4E-861912ADABDE}"/>
              </a:ext>
            </a:extLst>
          </p:cNvPr>
          <p:cNvPicPr>
            <a:picLocks noChangeAspect="1"/>
          </p:cNvPicPr>
          <p:nvPr/>
        </p:nvPicPr>
        <p:blipFill>
          <a:blip r:embed="rId2"/>
          <a:stretch>
            <a:fillRect/>
          </a:stretch>
        </p:blipFill>
        <p:spPr>
          <a:xfrm>
            <a:off x="1385887" y="751229"/>
            <a:ext cx="9420225" cy="3714750"/>
          </a:xfrm>
          <a:prstGeom prst="rect">
            <a:avLst/>
          </a:prstGeom>
        </p:spPr>
      </p:pic>
    </p:spTree>
    <p:extLst>
      <p:ext uri="{BB962C8B-B14F-4D97-AF65-F5344CB8AC3E}">
        <p14:creationId xmlns:p14="http://schemas.microsoft.com/office/powerpoint/2010/main" val="2480407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B8FA9653-2641-F2D8-022D-D4DC98A90D36}"/>
              </a:ext>
            </a:extLst>
          </p:cNvPr>
          <p:cNvSpPr>
            <a:spLocks noGrp="1" noChangeArrowheads="1"/>
          </p:cNvSpPr>
          <p:nvPr>
            <p:ph type="title"/>
          </p:nvPr>
        </p:nvSpPr>
        <p:spPr bwMode="auto">
          <a:xfrm>
            <a:off x="343788" y="120590"/>
            <a:ext cx="11230078" cy="5170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lnSpc>
                <a:spcPct val="150000"/>
              </a:lnSpc>
              <a:spcAft>
                <a:spcPct val="0"/>
              </a:spcAft>
            </a:pPr>
            <a:r>
              <a:rPr lang="en-US" altLang="en-US" sz="2500">
                <a:latin typeface="Univers LT (Headings)"/>
              </a:rPr>
              <a:t>Rank# 2: </a:t>
            </a:r>
            <a:r>
              <a:rPr lang="en-US" altLang="en-US" sz="2500" err="1">
                <a:latin typeface="Univers LT (Headings)"/>
              </a:rPr>
              <a:t>ln_self_dec_income</a:t>
            </a:r>
            <a:r>
              <a:rPr lang="en-US" altLang="en-US" sz="2500">
                <a:latin typeface="Univers LT (Headings)"/>
              </a:rPr>
              <a:t> ( 1 / 6 ) </a:t>
            </a:r>
            <a:r>
              <a:rPr lang="en-IN" sz="2500">
                <a:ea typeface="+mj-lt"/>
                <a:cs typeface="+mj-lt"/>
              </a:rPr>
              <a:t>- Feature Performance in Train vs Test  &lt;</a:t>
            </a:r>
            <a:r>
              <a:rPr lang="en-IN" sz="2500">
                <a:solidFill>
                  <a:srgbClr val="C00000"/>
                </a:solidFill>
                <a:ea typeface="+mj-lt"/>
                <a:cs typeface="+mj-lt"/>
              </a:rPr>
              <a:t>Disbursed</a:t>
            </a:r>
            <a:r>
              <a:rPr lang="en-IN" sz="2500">
                <a:ea typeface="+mj-lt"/>
                <a:cs typeface="+mj-lt"/>
              </a:rPr>
              <a:t>&gt;</a:t>
            </a:r>
            <a:endParaRPr lang="en-US" altLang="en-US" sz="2500" i="0" u="none" strike="noStrike" cap="none" normalizeH="0" baseline="0">
              <a:ln>
                <a:noFill/>
              </a:ln>
              <a:solidFill>
                <a:schemeClr val="tx1"/>
              </a:solidFill>
              <a:effectLst/>
              <a:latin typeface="Consolas" panose="020B0609020204030204" pitchFamily="49" charset="0"/>
              <a:ea typeface="+mj-lt"/>
              <a:cs typeface="+mj-lt"/>
            </a:endParaRPr>
          </a:p>
        </p:txBody>
      </p:sp>
      <p:sp>
        <p:nvSpPr>
          <p:cNvPr id="10" name="Rectangle 9">
            <a:extLst>
              <a:ext uri="{FF2B5EF4-FFF2-40B4-BE49-F238E27FC236}">
                <a16:creationId xmlns:a16="http://schemas.microsoft.com/office/drawing/2014/main" id="{D632E81E-EB35-D7AE-5904-84D890A97386}"/>
              </a:ext>
            </a:extLst>
          </p:cNvPr>
          <p:cNvSpPr/>
          <p:nvPr/>
        </p:nvSpPr>
        <p:spPr>
          <a:xfrm>
            <a:off x="1697381" y="6548977"/>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t>Please note these are just WOE Bins, NOT the final Bins that </a:t>
            </a:r>
            <a:r>
              <a:rPr lang="en-GB" err="1"/>
              <a:t>Catboost</a:t>
            </a:r>
            <a:r>
              <a:rPr lang="en-GB"/>
              <a:t> chooses internally</a:t>
            </a:r>
            <a:endParaRPr lang="en-US"/>
          </a:p>
        </p:txBody>
      </p:sp>
      <p:sp>
        <p:nvSpPr>
          <p:cNvPr id="3" name="TextBox 2">
            <a:extLst>
              <a:ext uri="{FF2B5EF4-FFF2-40B4-BE49-F238E27FC236}">
                <a16:creationId xmlns:a16="http://schemas.microsoft.com/office/drawing/2014/main" id="{1934968E-B506-6DEB-615C-15BF2E3D7927}"/>
              </a:ext>
            </a:extLst>
          </p:cNvPr>
          <p:cNvSpPr txBox="1"/>
          <p:nvPr/>
        </p:nvSpPr>
        <p:spPr>
          <a:xfrm>
            <a:off x="343788" y="672647"/>
            <a:ext cx="8427433" cy="292388"/>
          </a:xfrm>
          <a:prstGeom prst="rect">
            <a:avLst/>
          </a:prstGeom>
          <a:noFill/>
        </p:spPr>
        <p:txBody>
          <a:bodyPr wrap="square" rtlCol="0">
            <a:spAutoFit/>
          </a:bodyPr>
          <a:lstStyle/>
          <a:p>
            <a:r>
              <a:rPr lang="en-US" sz="1300"/>
              <a:t>Self declared income of customer.</a:t>
            </a:r>
            <a:endParaRPr lang="en-IN" sz="1300"/>
          </a:p>
        </p:txBody>
      </p:sp>
      <p:pic>
        <p:nvPicPr>
          <p:cNvPr id="17" name="Picture 16">
            <a:extLst>
              <a:ext uri="{FF2B5EF4-FFF2-40B4-BE49-F238E27FC236}">
                <a16:creationId xmlns:a16="http://schemas.microsoft.com/office/drawing/2014/main" id="{83B901A9-DBE2-B2AE-55D1-5A2CE2F1F24D}"/>
              </a:ext>
            </a:extLst>
          </p:cNvPr>
          <p:cNvPicPr>
            <a:picLocks noChangeAspect="1"/>
          </p:cNvPicPr>
          <p:nvPr/>
        </p:nvPicPr>
        <p:blipFill>
          <a:blip r:embed="rId2"/>
          <a:stretch>
            <a:fillRect/>
          </a:stretch>
        </p:blipFill>
        <p:spPr>
          <a:xfrm>
            <a:off x="343788" y="1068456"/>
            <a:ext cx="6031375" cy="5051551"/>
          </a:xfrm>
          <a:prstGeom prst="rect">
            <a:avLst/>
          </a:prstGeom>
        </p:spPr>
      </p:pic>
      <p:pic>
        <p:nvPicPr>
          <p:cNvPr id="19" name="Picture 18">
            <a:extLst>
              <a:ext uri="{FF2B5EF4-FFF2-40B4-BE49-F238E27FC236}">
                <a16:creationId xmlns:a16="http://schemas.microsoft.com/office/drawing/2014/main" id="{28E43F55-76A0-C197-1D42-8950EF5F56FA}"/>
              </a:ext>
            </a:extLst>
          </p:cNvPr>
          <p:cNvPicPr>
            <a:picLocks noChangeAspect="1"/>
          </p:cNvPicPr>
          <p:nvPr/>
        </p:nvPicPr>
        <p:blipFill>
          <a:blip r:embed="rId3"/>
          <a:stretch>
            <a:fillRect/>
          </a:stretch>
        </p:blipFill>
        <p:spPr>
          <a:xfrm>
            <a:off x="6691356" y="3190965"/>
            <a:ext cx="5242313" cy="1638300"/>
          </a:xfrm>
          <a:prstGeom prst="rect">
            <a:avLst/>
          </a:prstGeom>
        </p:spPr>
      </p:pic>
      <p:sp>
        <p:nvSpPr>
          <p:cNvPr id="20" name="Slide Number Placeholder 1">
            <a:extLst>
              <a:ext uri="{FF2B5EF4-FFF2-40B4-BE49-F238E27FC236}">
                <a16:creationId xmlns:a16="http://schemas.microsoft.com/office/drawing/2014/main" id="{0384488F-F02C-6873-20A3-26D679B145C4}"/>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21</a:t>
            </a:fld>
            <a:endParaRPr lang="en-PH"/>
          </a:p>
        </p:txBody>
      </p:sp>
    </p:spTree>
    <p:extLst>
      <p:ext uri="{BB962C8B-B14F-4D97-AF65-F5344CB8AC3E}">
        <p14:creationId xmlns:p14="http://schemas.microsoft.com/office/powerpoint/2010/main" val="66528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0E47E-BE8B-60A5-E517-4360F9F4382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1AA042-30D5-8596-6858-54E52F59BC56}"/>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22</a:t>
            </a:fld>
            <a:endParaRPr lang="en-PH"/>
          </a:p>
        </p:txBody>
      </p:sp>
      <p:sp>
        <p:nvSpPr>
          <p:cNvPr id="3" name="TextBox 2">
            <a:extLst>
              <a:ext uri="{FF2B5EF4-FFF2-40B4-BE49-F238E27FC236}">
                <a16:creationId xmlns:a16="http://schemas.microsoft.com/office/drawing/2014/main" id="{7A927874-094A-D99F-3C0D-B77E747767E6}"/>
              </a:ext>
            </a:extLst>
          </p:cNvPr>
          <p:cNvSpPr txBox="1"/>
          <p:nvPr/>
        </p:nvSpPr>
        <p:spPr>
          <a:xfrm>
            <a:off x="6515483" y="852049"/>
            <a:ext cx="5460356"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Most customers, whether good or bad, have low to moderate self-declared incomes. However, as income increases, the number of bad customers (blue line) becomes noticeably fewer. This suggests that customers who report higher incomes are less likely to be bad.</a:t>
            </a:r>
            <a:endParaRPr lang="en-US" sz="1300"/>
          </a:p>
        </p:txBody>
      </p:sp>
      <p:sp>
        <p:nvSpPr>
          <p:cNvPr id="11" name="TextBox 10">
            <a:extLst>
              <a:ext uri="{FF2B5EF4-FFF2-40B4-BE49-F238E27FC236}">
                <a16:creationId xmlns:a16="http://schemas.microsoft.com/office/drawing/2014/main" id="{A4741A85-4393-7C1D-2A96-62A428D985BB}"/>
              </a:ext>
            </a:extLst>
          </p:cNvPr>
          <p:cNvSpPr txBox="1"/>
          <p:nvPr/>
        </p:nvSpPr>
        <p:spPr>
          <a:xfrm>
            <a:off x="363995" y="5211883"/>
            <a:ext cx="5657941"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Both datasets (</a:t>
            </a:r>
            <a:r>
              <a:rPr lang="en-US" sz="1300" err="1">
                <a:ea typeface="+mn-lt"/>
                <a:cs typeface="+mn-lt"/>
              </a:rPr>
              <a:t>Train+Val</a:t>
            </a:r>
            <a:r>
              <a:rPr lang="en-US" sz="1300">
                <a:ea typeface="+mn-lt"/>
                <a:cs typeface="+mn-lt"/>
              </a:rPr>
              <a:t> and </a:t>
            </a:r>
            <a:r>
              <a:rPr lang="en-US" sz="1300" err="1">
                <a:ea typeface="+mn-lt"/>
                <a:cs typeface="+mn-lt"/>
              </a:rPr>
              <a:t>Test+OOT</a:t>
            </a:r>
            <a:r>
              <a:rPr lang="en-US" sz="1300">
                <a:ea typeface="+mn-lt"/>
                <a:cs typeface="+mn-lt"/>
              </a:rPr>
              <a:t>) show a similar income distribution, with most customers concentrated in the low-income range. The </a:t>
            </a:r>
            <a:r>
              <a:rPr lang="en-US" sz="1300" err="1">
                <a:ea typeface="+mn-lt"/>
                <a:cs typeface="+mn-lt"/>
              </a:rPr>
              <a:t>Test+OOT</a:t>
            </a:r>
            <a:r>
              <a:rPr lang="en-US" sz="1300">
                <a:ea typeface="+mn-lt"/>
                <a:cs typeface="+mn-lt"/>
              </a:rPr>
              <a:t> set (orange) has slightly fewer high-income records but overall follows the same trend as the </a:t>
            </a:r>
            <a:r>
              <a:rPr lang="en-US" sz="1300" err="1">
                <a:ea typeface="+mn-lt"/>
                <a:cs typeface="+mn-lt"/>
              </a:rPr>
              <a:t>Train+Val</a:t>
            </a:r>
            <a:r>
              <a:rPr lang="en-US" sz="1300">
                <a:ea typeface="+mn-lt"/>
                <a:cs typeface="+mn-lt"/>
              </a:rPr>
              <a:t> set (green), indicating good consistency across datasets.</a:t>
            </a:r>
            <a:endParaRPr lang="en-US" sz="1300"/>
          </a:p>
        </p:txBody>
      </p:sp>
      <p:sp>
        <p:nvSpPr>
          <p:cNvPr id="7" name="Rectangle 2">
            <a:extLst>
              <a:ext uri="{FF2B5EF4-FFF2-40B4-BE49-F238E27FC236}">
                <a16:creationId xmlns:a16="http://schemas.microsoft.com/office/drawing/2014/main" id="{AF4EB6F7-69D1-DABD-6A92-94EB556D0371}"/>
              </a:ext>
            </a:extLst>
          </p:cNvPr>
          <p:cNvSpPr txBox="1">
            <a:spLocks noChangeArrowheads="1"/>
          </p:cNvSpPr>
          <p:nvPr/>
        </p:nvSpPr>
        <p:spPr bwMode="auto">
          <a:xfrm>
            <a:off x="480961" y="146229"/>
            <a:ext cx="11230078" cy="5170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eaLnBrk="0" fontAlgn="base" hangingPunct="0">
              <a:lnSpc>
                <a:spcPct val="150000"/>
              </a:lnSpc>
              <a:spcAft>
                <a:spcPct val="0"/>
              </a:spcAft>
            </a:pPr>
            <a:r>
              <a:rPr lang="en-US" altLang="en-US" sz="2500">
                <a:latin typeface="Univers LT (Headings)"/>
              </a:rPr>
              <a:t>Rank# 2: </a:t>
            </a:r>
            <a:r>
              <a:rPr lang="en-US" altLang="en-US" sz="2500" err="1">
                <a:latin typeface="Univers LT (Headings)"/>
              </a:rPr>
              <a:t>ln_self_dec_income</a:t>
            </a:r>
            <a:r>
              <a:rPr lang="en-US" altLang="en-US" sz="2500">
                <a:latin typeface="Univers LT (Headings)"/>
              </a:rPr>
              <a:t> ( 2 / 6 )  </a:t>
            </a:r>
            <a:r>
              <a:rPr lang="en-IN" sz="2500">
                <a:ea typeface="+mj-lt"/>
                <a:cs typeface="+mj-lt"/>
              </a:rPr>
              <a:t>- Histogram  &lt;</a:t>
            </a:r>
            <a:r>
              <a:rPr lang="en-IN" sz="2500">
                <a:solidFill>
                  <a:srgbClr val="C00000"/>
                </a:solidFill>
                <a:ea typeface="+mj-lt"/>
                <a:cs typeface="+mj-lt"/>
              </a:rPr>
              <a:t>Disbursed</a:t>
            </a:r>
            <a:r>
              <a:rPr lang="en-IN" sz="2500">
                <a:ea typeface="+mj-lt"/>
                <a:cs typeface="+mj-lt"/>
              </a:rPr>
              <a:t>&gt;</a:t>
            </a:r>
            <a:endParaRPr lang="en-US" altLang="en-US" sz="2500">
              <a:solidFill>
                <a:schemeClr val="tx1"/>
              </a:solidFill>
              <a:latin typeface="Consolas" panose="020B0609020204030204" pitchFamily="49" charset="0"/>
              <a:ea typeface="+mj-lt"/>
              <a:cs typeface="+mj-lt"/>
            </a:endParaRPr>
          </a:p>
        </p:txBody>
      </p:sp>
      <p:pic>
        <p:nvPicPr>
          <p:cNvPr id="10" name="Picture 9">
            <a:extLst>
              <a:ext uri="{FF2B5EF4-FFF2-40B4-BE49-F238E27FC236}">
                <a16:creationId xmlns:a16="http://schemas.microsoft.com/office/drawing/2014/main" id="{085995E7-D0D7-527C-34DA-2BCAA003B130}"/>
              </a:ext>
            </a:extLst>
          </p:cNvPr>
          <p:cNvPicPr>
            <a:picLocks noChangeAspect="1"/>
          </p:cNvPicPr>
          <p:nvPr/>
        </p:nvPicPr>
        <p:blipFill>
          <a:blip r:embed="rId2"/>
          <a:stretch>
            <a:fillRect/>
          </a:stretch>
        </p:blipFill>
        <p:spPr>
          <a:xfrm>
            <a:off x="6170064" y="1821968"/>
            <a:ext cx="5936477" cy="4987751"/>
          </a:xfrm>
          <a:prstGeom prst="rect">
            <a:avLst/>
          </a:prstGeom>
        </p:spPr>
      </p:pic>
      <p:pic>
        <p:nvPicPr>
          <p:cNvPr id="13" name="Picture 12">
            <a:extLst>
              <a:ext uri="{FF2B5EF4-FFF2-40B4-BE49-F238E27FC236}">
                <a16:creationId xmlns:a16="http://schemas.microsoft.com/office/drawing/2014/main" id="{581BD1EB-434D-8955-9526-505D39E4DD46}"/>
              </a:ext>
            </a:extLst>
          </p:cNvPr>
          <p:cNvPicPr>
            <a:picLocks noChangeAspect="1"/>
          </p:cNvPicPr>
          <p:nvPr/>
        </p:nvPicPr>
        <p:blipFill>
          <a:blip r:embed="rId3"/>
          <a:stretch>
            <a:fillRect/>
          </a:stretch>
        </p:blipFill>
        <p:spPr>
          <a:xfrm>
            <a:off x="428198" y="835751"/>
            <a:ext cx="5564737" cy="4266088"/>
          </a:xfrm>
          <a:prstGeom prst="rect">
            <a:avLst/>
          </a:prstGeom>
        </p:spPr>
      </p:pic>
    </p:spTree>
    <p:extLst>
      <p:ext uri="{BB962C8B-B14F-4D97-AF65-F5344CB8AC3E}">
        <p14:creationId xmlns:p14="http://schemas.microsoft.com/office/powerpoint/2010/main" val="3388402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17873-B61E-033D-47EE-F7C53F604635}"/>
            </a:ext>
          </a:extLst>
        </p:cNvPr>
        <p:cNvGrpSpPr/>
        <p:nvPr/>
      </p:nvGrpSpPr>
      <p:grpSpPr>
        <a:xfrm>
          <a:off x="0" y="0"/>
          <a:ext cx="0" cy="0"/>
          <a:chOff x="0" y="0"/>
          <a:chExt cx="0" cy="0"/>
        </a:xfrm>
      </p:grpSpPr>
      <p:sp>
        <p:nvSpPr>
          <p:cNvPr id="8" name="Title 2">
            <a:extLst>
              <a:ext uri="{FF2B5EF4-FFF2-40B4-BE49-F238E27FC236}">
                <a16:creationId xmlns:a16="http://schemas.microsoft.com/office/drawing/2014/main" id="{9C06F52B-C91D-8636-6261-CBFA46167685}"/>
              </a:ext>
            </a:extLst>
          </p:cNvPr>
          <p:cNvSpPr txBox="1">
            <a:spLocks/>
          </p:cNvSpPr>
          <p:nvPr/>
        </p:nvSpPr>
        <p:spPr>
          <a:xfrm>
            <a:off x="474441" y="188441"/>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2: </a:t>
            </a:r>
            <a:r>
              <a:rPr lang="en-IN" sz="2500" err="1">
                <a:ea typeface="+mj-lt"/>
                <a:cs typeface="+mj-lt"/>
              </a:rPr>
              <a:t>ln_self_dec_income</a:t>
            </a:r>
            <a:r>
              <a:rPr lang="en-IN" sz="2500">
                <a:ea typeface="+mj-lt"/>
                <a:cs typeface="+mj-lt"/>
              </a:rPr>
              <a:t> ( 3 / 6 )  - Feature Statistics Analysis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pic>
        <p:nvPicPr>
          <p:cNvPr id="11" name="Picture 10">
            <a:extLst>
              <a:ext uri="{FF2B5EF4-FFF2-40B4-BE49-F238E27FC236}">
                <a16:creationId xmlns:a16="http://schemas.microsoft.com/office/drawing/2014/main" id="{AD2A472B-C6C9-6D9F-92ED-5447A25DD0C0}"/>
              </a:ext>
            </a:extLst>
          </p:cNvPr>
          <p:cNvPicPr>
            <a:picLocks noChangeAspect="1"/>
          </p:cNvPicPr>
          <p:nvPr/>
        </p:nvPicPr>
        <p:blipFill>
          <a:blip r:embed="rId2"/>
          <a:stretch>
            <a:fillRect/>
          </a:stretch>
        </p:blipFill>
        <p:spPr>
          <a:xfrm>
            <a:off x="4520242" y="772286"/>
            <a:ext cx="7671758" cy="6085714"/>
          </a:xfrm>
          <a:prstGeom prst="rect">
            <a:avLst/>
          </a:prstGeom>
        </p:spPr>
      </p:pic>
      <p:sp>
        <p:nvSpPr>
          <p:cNvPr id="12" name="Slide Number Placeholder 1">
            <a:extLst>
              <a:ext uri="{FF2B5EF4-FFF2-40B4-BE49-F238E27FC236}">
                <a16:creationId xmlns:a16="http://schemas.microsoft.com/office/drawing/2014/main" id="{6D514C71-A3DB-E058-A2E6-0A5E7947D95B}"/>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23</a:t>
            </a:fld>
            <a:endParaRPr lang="en-PH"/>
          </a:p>
        </p:txBody>
      </p:sp>
      <p:sp>
        <p:nvSpPr>
          <p:cNvPr id="3" name="Rectangle 2">
            <a:extLst>
              <a:ext uri="{FF2B5EF4-FFF2-40B4-BE49-F238E27FC236}">
                <a16:creationId xmlns:a16="http://schemas.microsoft.com/office/drawing/2014/main" id="{653818A2-0E0E-B84B-53A2-4B055620E72F}"/>
              </a:ext>
            </a:extLst>
          </p:cNvPr>
          <p:cNvSpPr/>
          <p:nvPr/>
        </p:nvSpPr>
        <p:spPr>
          <a:xfrm>
            <a:off x="534827" y="1521339"/>
            <a:ext cx="3623106" cy="38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300">
                <a:solidFill>
                  <a:srgbClr val="000000"/>
                </a:solidFill>
              </a:rPr>
              <a:t>The red line (model prediction) mostly follows the same trend as the blue line (actual target), showing the model is using this feature effectively.</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There is a modest gap between the red and purple lines, indicating the feature contributes to better predictions.</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green bars (data per bin) show good distribution across income levels, though some bins have fewer samples.</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target rate shows a mild downward trend with higher income, making this a useful feature for the model.</a:t>
            </a:r>
            <a:endParaRPr lang="en-GB" sz="1300">
              <a:solidFill>
                <a:srgbClr val="000000"/>
              </a:solidFill>
            </a:endParaRPr>
          </a:p>
        </p:txBody>
      </p:sp>
      <p:pic>
        <p:nvPicPr>
          <p:cNvPr id="2" name="Picture 1">
            <a:extLst>
              <a:ext uri="{FF2B5EF4-FFF2-40B4-BE49-F238E27FC236}">
                <a16:creationId xmlns:a16="http://schemas.microsoft.com/office/drawing/2014/main" id="{AEFEF9A6-3000-421B-13F4-98C63CF5761B}"/>
              </a:ext>
            </a:extLst>
          </p:cNvPr>
          <p:cNvPicPr>
            <a:picLocks noChangeAspect="1"/>
          </p:cNvPicPr>
          <p:nvPr/>
        </p:nvPicPr>
        <p:blipFill>
          <a:blip r:embed="rId2"/>
          <a:stretch>
            <a:fillRect/>
          </a:stretch>
        </p:blipFill>
        <p:spPr>
          <a:xfrm>
            <a:off x="4665918" y="917962"/>
            <a:ext cx="7671758" cy="6085714"/>
          </a:xfrm>
          <a:prstGeom prst="rect">
            <a:avLst/>
          </a:prstGeom>
        </p:spPr>
      </p:pic>
    </p:spTree>
    <p:extLst>
      <p:ext uri="{BB962C8B-B14F-4D97-AF65-F5344CB8AC3E}">
        <p14:creationId xmlns:p14="http://schemas.microsoft.com/office/powerpoint/2010/main" val="1011988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49A55-3276-073B-04DE-A91E97128A81}"/>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0C795218-7268-5734-6187-063838554FD0}"/>
              </a:ext>
            </a:extLst>
          </p:cNvPr>
          <p:cNvSpPr>
            <a:spLocks noGrp="1" noChangeArrowheads="1"/>
          </p:cNvSpPr>
          <p:nvPr>
            <p:ph type="title"/>
          </p:nvPr>
        </p:nvSpPr>
        <p:spPr bwMode="auto">
          <a:xfrm>
            <a:off x="480961" y="85354"/>
            <a:ext cx="11230078" cy="5174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nSpc>
                <a:spcPct val="150000"/>
              </a:lnSpc>
              <a:spcAft>
                <a:spcPct val="0"/>
              </a:spcAft>
            </a:pPr>
            <a:r>
              <a:rPr lang="en-US" sz="2500">
                <a:ea typeface="+mj-lt"/>
                <a:cs typeface="+mj-lt"/>
              </a:rPr>
              <a:t>Rank# 2: </a:t>
            </a:r>
            <a:r>
              <a:rPr lang="en-US" sz="2500" err="1">
                <a:ea typeface="+mj-lt"/>
                <a:cs typeface="+mj-lt"/>
              </a:rPr>
              <a:t>ln_self_dec_income</a:t>
            </a:r>
            <a:r>
              <a:rPr lang="en-US" altLang="en-US" sz="2500">
                <a:latin typeface="Univers LT (Headings)"/>
              </a:rPr>
              <a:t> </a:t>
            </a:r>
            <a:r>
              <a:rPr lang="en-US" sz="2500">
                <a:ea typeface="+mj-lt"/>
                <a:cs typeface="+mj-lt"/>
              </a:rPr>
              <a:t>( 4 / 6 )</a:t>
            </a:r>
            <a:r>
              <a:rPr lang="en-US" altLang="en-US" sz="2500">
                <a:latin typeface="Univers LT (Headings)"/>
              </a:rPr>
              <a:t>  - </a:t>
            </a:r>
            <a:r>
              <a:rPr lang="en-IN" sz="2500">
                <a:ea typeface="+mj-lt"/>
                <a:cs typeface="+mj-lt"/>
              </a:rPr>
              <a:t>MoM Mean Distribution</a:t>
            </a:r>
            <a:r>
              <a:rPr lang="en-US" altLang="en-US" sz="2500">
                <a:latin typeface="Univers LT (Headings)"/>
              </a:rPr>
              <a:t> </a:t>
            </a:r>
            <a:r>
              <a:rPr lang="en-IN" sz="2500">
                <a:ea typeface="+mj-lt"/>
                <a:cs typeface="+mj-lt"/>
              </a:rPr>
              <a:t>&lt;</a:t>
            </a:r>
            <a:r>
              <a:rPr lang="en-IN" sz="2500">
                <a:solidFill>
                  <a:srgbClr val="C00000"/>
                </a:solidFill>
                <a:ea typeface="+mj-lt"/>
                <a:cs typeface="+mj-lt"/>
              </a:rPr>
              <a:t>Applied</a:t>
            </a:r>
            <a:r>
              <a:rPr lang="en-IN" sz="2500">
                <a:ea typeface="+mj-lt"/>
                <a:cs typeface="+mj-lt"/>
              </a:rPr>
              <a:t>&gt;</a:t>
            </a:r>
            <a:endParaRPr lang="en-US" sz="2500" i="0" u="none" strike="noStrike" cap="none" normalizeH="0" baseline="0">
              <a:ln>
                <a:noFill/>
              </a:ln>
              <a:effectLst/>
              <a:ea typeface="+mj-lt"/>
              <a:cs typeface="+mj-lt"/>
            </a:endParaRPr>
          </a:p>
        </p:txBody>
      </p:sp>
      <p:sp>
        <p:nvSpPr>
          <p:cNvPr id="11" name="Slide Number Placeholder 1">
            <a:extLst>
              <a:ext uri="{FF2B5EF4-FFF2-40B4-BE49-F238E27FC236}">
                <a16:creationId xmlns:a16="http://schemas.microsoft.com/office/drawing/2014/main" id="{2EF36F7F-F649-BE88-B343-60BF4B6C75F9}"/>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24</a:t>
            </a:fld>
            <a:endParaRPr lang="en-PH"/>
          </a:p>
        </p:txBody>
      </p:sp>
      <p:sp>
        <p:nvSpPr>
          <p:cNvPr id="2" name="TextBox 1">
            <a:extLst>
              <a:ext uri="{FF2B5EF4-FFF2-40B4-BE49-F238E27FC236}">
                <a16:creationId xmlns:a16="http://schemas.microsoft.com/office/drawing/2014/main" id="{7E39A534-EB6F-08C1-0321-A4B662DC69B5}"/>
              </a:ext>
            </a:extLst>
          </p:cNvPr>
          <p:cNvSpPr txBox="1"/>
          <p:nvPr/>
        </p:nvSpPr>
        <p:spPr>
          <a:xfrm>
            <a:off x="6096000" y="1625994"/>
            <a:ext cx="5132717" cy="2092881"/>
          </a:xfrm>
          <a:prstGeom prst="rect">
            <a:avLst/>
          </a:prstGeom>
          <a:noFill/>
        </p:spPr>
        <p:txBody>
          <a:bodyPr wrap="square">
            <a:spAutoFit/>
          </a:bodyPr>
          <a:lstStyle/>
          <a:p>
            <a:pPr marL="285750" indent="-285750">
              <a:buFont typeface="Arial" panose="020B0604020202020204" pitchFamily="34" charset="0"/>
              <a:buChar char="•"/>
            </a:pPr>
            <a:r>
              <a:rPr lang="en-US" sz="1300"/>
              <a:t>The mean self-declared income increases steadily from 30,595 in Oct 2024 to ~34,000+ in later months, indicating a gradual and consistent upward trend.</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From Dec 2024 onward, the values stabilize, fluctuating within a narrow band of ~33,000–34,700, showing good distributional consistency.</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The smooth trend and lack of sharp jumps or drops reflect strong feature stability over time, making it reliable for modeling.</a:t>
            </a:r>
            <a:endParaRPr lang="en-IN" sz="1300"/>
          </a:p>
        </p:txBody>
      </p:sp>
      <p:graphicFrame>
        <p:nvGraphicFramePr>
          <p:cNvPr id="3" name="Table 2">
            <a:extLst>
              <a:ext uri="{FF2B5EF4-FFF2-40B4-BE49-F238E27FC236}">
                <a16:creationId xmlns:a16="http://schemas.microsoft.com/office/drawing/2014/main" id="{40637650-2F75-C80E-5A89-AE83D0B2EE7B}"/>
              </a:ext>
            </a:extLst>
          </p:cNvPr>
          <p:cNvGraphicFramePr>
            <a:graphicFrameLocks noGrp="1"/>
          </p:cNvGraphicFramePr>
          <p:nvPr>
            <p:extLst>
              <p:ext uri="{D42A27DB-BD31-4B8C-83A1-F6EECF244321}">
                <p14:modId xmlns:p14="http://schemas.microsoft.com/office/powerpoint/2010/main" val="2564855320"/>
              </p:ext>
            </p:extLst>
          </p:nvPr>
        </p:nvGraphicFramePr>
        <p:xfrm>
          <a:off x="547623" y="948086"/>
          <a:ext cx="5132717" cy="5114385"/>
        </p:xfrm>
        <a:graphic>
          <a:graphicData uri="http://schemas.openxmlformats.org/drawingml/2006/table">
            <a:tbl>
              <a:tblPr/>
              <a:tblGrid>
                <a:gridCol w="1582002">
                  <a:extLst>
                    <a:ext uri="{9D8B030D-6E8A-4147-A177-3AD203B41FA5}">
                      <a16:colId xmlns:a16="http://schemas.microsoft.com/office/drawing/2014/main" val="1352118401"/>
                    </a:ext>
                  </a:extLst>
                </a:gridCol>
                <a:gridCol w="861313">
                  <a:extLst>
                    <a:ext uri="{9D8B030D-6E8A-4147-A177-3AD203B41FA5}">
                      <a16:colId xmlns:a16="http://schemas.microsoft.com/office/drawing/2014/main" val="4257323958"/>
                    </a:ext>
                  </a:extLst>
                </a:gridCol>
                <a:gridCol w="878890">
                  <a:extLst>
                    <a:ext uri="{9D8B030D-6E8A-4147-A177-3AD203B41FA5}">
                      <a16:colId xmlns:a16="http://schemas.microsoft.com/office/drawing/2014/main" val="3253747246"/>
                    </a:ext>
                  </a:extLst>
                </a:gridCol>
                <a:gridCol w="843734">
                  <a:extLst>
                    <a:ext uri="{9D8B030D-6E8A-4147-A177-3AD203B41FA5}">
                      <a16:colId xmlns:a16="http://schemas.microsoft.com/office/drawing/2014/main" val="2761279017"/>
                    </a:ext>
                  </a:extLst>
                </a:gridCol>
                <a:gridCol w="123044">
                  <a:extLst>
                    <a:ext uri="{9D8B030D-6E8A-4147-A177-3AD203B41FA5}">
                      <a16:colId xmlns:a16="http://schemas.microsoft.com/office/drawing/2014/main" val="4272448052"/>
                    </a:ext>
                  </a:extLst>
                </a:gridCol>
                <a:gridCol w="843734">
                  <a:extLst>
                    <a:ext uri="{9D8B030D-6E8A-4147-A177-3AD203B41FA5}">
                      <a16:colId xmlns:a16="http://schemas.microsoft.com/office/drawing/2014/main" val="1146558173"/>
                    </a:ext>
                  </a:extLst>
                </a:gridCol>
              </a:tblGrid>
              <a:tr h="705552">
                <a:tc>
                  <a:txBody>
                    <a:bodyPr/>
                    <a:lstStyle/>
                    <a:p>
                      <a:pPr algn="ctr" fontAlgn="ctr">
                        <a:buNone/>
                      </a:pPr>
                      <a:r>
                        <a:rPr lang="en-IN" sz="1000" b="1" i="0" u="none" strike="noStrike">
                          <a:solidFill>
                            <a:srgbClr val="000000"/>
                          </a:solidFill>
                          <a:effectLst/>
                          <a:latin typeface="Calibri" panose="020F0502020204030204" pitchFamily="34" charset="0"/>
                        </a:rPr>
                        <a:t>ln_self_dec_income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Mean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5893844"/>
                  </a:ext>
                </a:extLst>
              </a:tr>
              <a:tr h="400803">
                <a:tc>
                  <a:txBody>
                    <a:bodyPr/>
                    <a:lstStyle/>
                    <a:p>
                      <a:pPr algn="ctr" fontAlgn="ctr">
                        <a:buNone/>
                      </a:pP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50,582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30,595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7F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0.561049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9677095"/>
                  </a:ext>
                </a:extLst>
              </a:tr>
              <a:tr h="400803">
                <a:tc>
                  <a:txBody>
                    <a:bodyPr/>
                    <a:lstStyle/>
                    <a:p>
                      <a:pPr algn="ctr" fontAlgn="ctr">
                        <a:buNone/>
                      </a:pP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45,564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32,212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FBAD9"/>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0.557048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8936119"/>
                  </a:ext>
                </a:extLst>
              </a:tr>
              <a:tr h="400803">
                <a:tc>
                  <a:txBody>
                    <a:bodyPr/>
                    <a:lstStyle/>
                    <a:p>
                      <a:pPr algn="ctr" fontAlgn="ctr">
                        <a:buNone/>
                      </a:pP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37,904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34,697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3858"/>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0.548927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2740819"/>
                  </a:ext>
                </a:extLst>
              </a:tr>
              <a:tr h="400803">
                <a:tc>
                  <a:txBody>
                    <a:bodyPr/>
                    <a:lstStyle/>
                    <a:p>
                      <a:pPr algn="ctr" fontAlgn="ctr">
                        <a:buNone/>
                      </a:pP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41,196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33,682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FAF"/>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0.548719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7072293"/>
                  </a:ext>
                </a:extLst>
              </a:tr>
              <a:tr h="400803">
                <a:tc>
                  <a:txBody>
                    <a:bodyPr/>
                    <a:lstStyle/>
                    <a:p>
                      <a:pPr algn="ctr" fontAlgn="ctr">
                        <a:buNone/>
                      </a:pP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43,277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33,058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295C3"/>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0.548875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7313751"/>
                  </a:ext>
                </a:extLst>
              </a:tr>
              <a:tr h="400803">
                <a:tc>
                  <a:txBody>
                    <a:bodyPr/>
                    <a:lstStyle/>
                    <a:p>
                      <a:pPr algn="ctr" fontAlgn="ctr">
                        <a:buNone/>
                      </a:pP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36,089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33,604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C74B2"/>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0.546775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8303656"/>
                  </a:ext>
                </a:extLst>
              </a:tr>
              <a:tr h="400803">
                <a:tc>
                  <a:txBody>
                    <a:bodyPr/>
                    <a:lstStyle/>
                    <a:p>
                      <a:pPr algn="ctr" fontAlgn="ctr">
                        <a:buNone/>
                      </a:pP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36,182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33,272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A88BC"/>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0.545994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2339057"/>
                  </a:ext>
                </a:extLst>
              </a:tr>
              <a:tr h="400803">
                <a:tc>
                  <a:txBody>
                    <a:bodyPr/>
                    <a:lstStyle/>
                    <a:p>
                      <a:pPr algn="ctr" fontAlgn="ctr">
                        <a:buNone/>
                      </a:pP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34,393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34,354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34E7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0.542096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6032613"/>
                  </a:ext>
                </a:extLst>
              </a:tr>
              <a:tr h="400803">
                <a:tc>
                  <a:txBody>
                    <a:bodyPr/>
                    <a:lstStyle/>
                    <a:p>
                      <a:pPr algn="ctr" fontAlgn="ctr">
                        <a:buNone/>
                      </a:pP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42,285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33,810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AA6"/>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0485403"/>
                  </a:ext>
                </a:extLst>
              </a:tr>
              <a:tr h="400803">
                <a:tc>
                  <a:txBody>
                    <a:bodyPr/>
                    <a:lstStyle/>
                    <a:p>
                      <a:pPr algn="ctr" fontAlgn="ctr">
                        <a:buNone/>
                      </a:pP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42,637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33,320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685B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0.549238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5610863"/>
                  </a:ext>
                </a:extLst>
              </a:tr>
              <a:tr h="400803">
                <a:tc>
                  <a:txBody>
                    <a:bodyPr/>
                    <a:lstStyle/>
                    <a:p>
                      <a:pPr algn="ctr" fontAlgn="ctr">
                        <a:buNone/>
                      </a:pPr>
                      <a:r>
                        <a:rPr lang="en-IN" sz="1000" b="0" i="0" u="none" strike="noStrike">
                          <a:solidFill>
                            <a:srgbClr val="000000"/>
                          </a:solidFill>
                          <a:effectLst/>
                          <a:latin typeface="Calibri" panose="020F0502020204030204" pitchFamily="34"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32,867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A9EC9"/>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0.550130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411354"/>
                  </a:ext>
                </a:extLst>
              </a:tr>
            </a:tbl>
          </a:graphicData>
        </a:graphic>
      </p:graphicFrame>
    </p:spTree>
    <p:extLst>
      <p:ext uri="{BB962C8B-B14F-4D97-AF65-F5344CB8AC3E}">
        <p14:creationId xmlns:p14="http://schemas.microsoft.com/office/powerpoint/2010/main" val="4256609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298A0-31B6-194B-892A-B5078AD9D742}"/>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23953B78-E47A-CE83-150D-1D545E9956A2}"/>
              </a:ext>
            </a:extLst>
          </p:cNvPr>
          <p:cNvSpPr>
            <a:spLocks noGrp="1" noChangeArrowheads="1"/>
          </p:cNvSpPr>
          <p:nvPr>
            <p:ph type="title"/>
          </p:nvPr>
        </p:nvSpPr>
        <p:spPr bwMode="auto">
          <a:xfrm>
            <a:off x="351451" y="138620"/>
            <a:ext cx="11489097" cy="5174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nSpc>
                <a:spcPct val="150000"/>
              </a:lnSpc>
              <a:spcAft>
                <a:spcPct val="0"/>
              </a:spcAft>
            </a:pPr>
            <a:r>
              <a:rPr lang="en-US" sz="2500">
                <a:ea typeface="+mj-lt"/>
                <a:cs typeface="+mj-lt"/>
              </a:rPr>
              <a:t>Rank# 2: </a:t>
            </a:r>
            <a:r>
              <a:rPr lang="en-US" sz="2500" err="1">
                <a:ea typeface="+mj-lt"/>
                <a:cs typeface="+mj-lt"/>
              </a:rPr>
              <a:t>ln_self_dec_income</a:t>
            </a:r>
            <a:r>
              <a:rPr lang="en-US" altLang="en-US" sz="2500">
                <a:latin typeface="Univers LT (Headings)"/>
              </a:rPr>
              <a:t> </a:t>
            </a:r>
            <a:r>
              <a:rPr lang="en-US" sz="2500">
                <a:ea typeface="+mj-lt"/>
                <a:cs typeface="+mj-lt"/>
              </a:rPr>
              <a:t>( 5 / 6 )</a:t>
            </a:r>
            <a:r>
              <a:rPr lang="en-US" altLang="en-US" sz="2500">
                <a:latin typeface="Univers LT (Headings)"/>
              </a:rPr>
              <a:t>  - </a:t>
            </a:r>
            <a:r>
              <a:rPr lang="en-IN" sz="2500">
                <a:ea typeface="+mj-lt"/>
                <a:cs typeface="+mj-lt"/>
              </a:rPr>
              <a:t>MoM Mean Distribution</a:t>
            </a:r>
            <a:r>
              <a:rPr lang="en-US" altLang="en-US" sz="2500">
                <a:latin typeface="Univers LT (Headings)"/>
              </a:rPr>
              <a:t> </a:t>
            </a:r>
            <a:r>
              <a:rPr lang="en-IN" sz="2500">
                <a:ea typeface="+mj-lt"/>
                <a:cs typeface="+mj-lt"/>
              </a:rPr>
              <a:t>&lt;</a:t>
            </a:r>
            <a:r>
              <a:rPr lang="en-IN" sz="2500">
                <a:solidFill>
                  <a:srgbClr val="C00000"/>
                </a:solidFill>
                <a:ea typeface="+mj-lt"/>
                <a:cs typeface="+mj-lt"/>
              </a:rPr>
              <a:t>Applied</a:t>
            </a:r>
            <a:r>
              <a:rPr lang="en-IN" sz="2500">
                <a:ea typeface="+mj-lt"/>
                <a:cs typeface="+mj-lt"/>
              </a:rPr>
              <a:t>&gt; </a:t>
            </a:r>
            <a:r>
              <a:rPr lang="en-IN" sz="2500">
                <a:latin typeface="Univers LT (body)"/>
                <a:ea typeface="+mj-lt"/>
                <a:cs typeface="+mj-lt"/>
              </a:rPr>
              <a:t>&lt;</a:t>
            </a:r>
            <a:r>
              <a:rPr lang="en-IN" sz="2500">
                <a:solidFill>
                  <a:srgbClr val="C00000"/>
                </a:solidFill>
                <a:latin typeface="Univers LT (body)"/>
                <a:ea typeface="+mj-lt"/>
                <a:cs typeface="+mj-lt"/>
              </a:rPr>
              <a:t>User Type wise</a:t>
            </a:r>
            <a:r>
              <a:rPr lang="en-IN" sz="2500">
                <a:latin typeface="Univers LT (body)"/>
                <a:ea typeface="+mj-lt"/>
                <a:cs typeface="+mj-lt"/>
              </a:rPr>
              <a:t>&gt; </a:t>
            </a:r>
            <a:r>
              <a:rPr lang="en-IN" sz="2500">
                <a:ea typeface="+mj-lt"/>
                <a:cs typeface="+mj-lt"/>
              </a:rPr>
              <a:t> </a:t>
            </a:r>
            <a:r>
              <a:rPr lang="en-US" altLang="en-US" sz="2500">
                <a:latin typeface="Univers LT (Headings)"/>
              </a:rPr>
              <a:t>                               </a:t>
            </a:r>
            <a:endParaRPr lang="en-US" sz="2500" i="0" u="none" strike="noStrike" cap="none" normalizeH="0" baseline="0">
              <a:ln>
                <a:noFill/>
              </a:ln>
              <a:effectLst/>
              <a:ea typeface="+mj-lt"/>
              <a:cs typeface="+mj-lt"/>
            </a:endParaRPr>
          </a:p>
        </p:txBody>
      </p:sp>
      <p:sp>
        <p:nvSpPr>
          <p:cNvPr id="11" name="Slide Number Placeholder 1">
            <a:extLst>
              <a:ext uri="{FF2B5EF4-FFF2-40B4-BE49-F238E27FC236}">
                <a16:creationId xmlns:a16="http://schemas.microsoft.com/office/drawing/2014/main" id="{6FB28644-B3F0-A778-9B4D-54F5FEB5F425}"/>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25</a:t>
            </a:fld>
            <a:endParaRPr lang="en-PH"/>
          </a:p>
        </p:txBody>
      </p:sp>
      <p:sp>
        <p:nvSpPr>
          <p:cNvPr id="5" name="TextBox 4">
            <a:extLst>
              <a:ext uri="{FF2B5EF4-FFF2-40B4-BE49-F238E27FC236}">
                <a16:creationId xmlns:a16="http://schemas.microsoft.com/office/drawing/2014/main" id="{1E921807-C30D-94B6-472D-0BD999955617}"/>
              </a:ext>
            </a:extLst>
          </p:cNvPr>
          <p:cNvSpPr txBox="1"/>
          <p:nvPr/>
        </p:nvSpPr>
        <p:spPr>
          <a:xfrm>
            <a:off x="1007389" y="4758320"/>
            <a:ext cx="4424148" cy="969496"/>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Income shows a gradual and stable trend, rising moderately from Oct 2024 to Dec, then stabilizing.</a:t>
            </a:r>
          </a:p>
          <a:p>
            <a:pPr marL="285750" indent="-285750">
              <a:spcAft>
                <a:spcPts val="600"/>
              </a:spcAft>
              <a:buFont typeface="Arial" panose="020B0604020202020204" pitchFamily="34" charset="0"/>
              <a:buChar char="•"/>
            </a:pPr>
            <a:r>
              <a:rPr lang="en-US" sz="1300"/>
              <a:t>Month-to-month changes are smooth, indicating a consistently distributed pattern.</a:t>
            </a:r>
            <a:endParaRPr lang="en-IN" sz="1300"/>
          </a:p>
        </p:txBody>
      </p:sp>
      <p:sp>
        <p:nvSpPr>
          <p:cNvPr id="6" name="TextBox 5">
            <a:extLst>
              <a:ext uri="{FF2B5EF4-FFF2-40B4-BE49-F238E27FC236}">
                <a16:creationId xmlns:a16="http://schemas.microsoft.com/office/drawing/2014/main" id="{A1A80FAF-E152-13F0-FF7C-57F9C749E98A}"/>
              </a:ext>
            </a:extLst>
          </p:cNvPr>
          <p:cNvSpPr txBox="1"/>
          <p:nvPr/>
        </p:nvSpPr>
        <p:spPr>
          <a:xfrm>
            <a:off x="6499872" y="4756484"/>
            <a:ext cx="4196610" cy="969496"/>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Income remains consistently high with a steady upward trend through most months.</a:t>
            </a:r>
          </a:p>
          <a:p>
            <a:pPr marL="285750" indent="-285750">
              <a:spcAft>
                <a:spcPts val="600"/>
              </a:spcAft>
              <a:buFont typeface="Arial" panose="020B0604020202020204" pitchFamily="34" charset="0"/>
              <a:buChar char="•"/>
            </a:pPr>
            <a:r>
              <a:rPr lang="en-US" sz="1300"/>
              <a:t>No sharp fluctuations, reflecting a stable and reliable distribution.</a:t>
            </a:r>
            <a:endParaRPr lang="en-IN" sz="1300"/>
          </a:p>
        </p:txBody>
      </p:sp>
      <p:graphicFrame>
        <p:nvGraphicFramePr>
          <p:cNvPr id="2" name="Table 1">
            <a:extLst>
              <a:ext uri="{FF2B5EF4-FFF2-40B4-BE49-F238E27FC236}">
                <a16:creationId xmlns:a16="http://schemas.microsoft.com/office/drawing/2014/main" id="{5C4655FB-DA05-04A2-7EE6-E0879DD59E27}"/>
              </a:ext>
            </a:extLst>
          </p:cNvPr>
          <p:cNvGraphicFramePr>
            <a:graphicFrameLocks noGrp="1"/>
          </p:cNvGraphicFramePr>
          <p:nvPr>
            <p:extLst>
              <p:ext uri="{D42A27DB-BD31-4B8C-83A1-F6EECF244321}">
                <p14:modId xmlns:p14="http://schemas.microsoft.com/office/powerpoint/2010/main" val="3908172515"/>
              </p:ext>
            </p:extLst>
          </p:nvPr>
        </p:nvGraphicFramePr>
        <p:xfrm>
          <a:off x="663087" y="895651"/>
          <a:ext cx="4905610" cy="3621249"/>
        </p:xfrm>
        <a:graphic>
          <a:graphicData uri="http://schemas.openxmlformats.org/drawingml/2006/table">
            <a:tbl>
              <a:tblPr/>
              <a:tblGrid>
                <a:gridCol w="1525059">
                  <a:extLst>
                    <a:ext uri="{9D8B030D-6E8A-4147-A177-3AD203B41FA5}">
                      <a16:colId xmlns:a16="http://schemas.microsoft.com/office/drawing/2014/main" val="1856206880"/>
                    </a:ext>
                  </a:extLst>
                </a:gridCol>
                <a:gridCol w="830310">
                  <a:extLst>
                    <a:ext uri="{9D8B030D-6E8A-4147-A177-3AD203B41FA5}">
                      <a16:colId xmlns:a16="http://schemas.microsoft.com/office/drawing/2014/main" val="1155222495"/>
                    </a:ext>
                  </a:extLst>
                </a:gridCol>
                <a:gridCol w="847257">
                  <a:extLst>
                    <a:ext uri="{9D8B030D-6E8A-4147-A177-3AD203B41FA5}">
                      <a16:colId xmlns:a16="http://schemas.microsoft.com/office/drawing/2014/main" val="1913525212"/>
                    </a:ext>
                  </a:extLst>
                </a:gridCol>
                <a:gridCol w="813365">
                  <a:extLst>
                    <a:ext uri="{9D8B030D-6E8A-4147-A177-3AD203B41FA5}">
                      <a16:colId xmlns:a16="http://schemas.microsoft.com/office/drawing/2014/main" val="1833853807"/>
                    </a:ext>
                  </a:extLst>
                </a:gridCol>
                <a:gridCol w="76254">
                  <a:extLst>
                    <a:ext uri="{9D8B030D-6E8A-4147-A177-3AD203B41FA5}">
                      <a16:colId xmlns:a16="http://schemas.microsoft.com/office/drawing/2014/main" val="555632042"/>
                    </a:ext>
                  </a:extLst>
                </a:gridCol>
                <a:gridCol w="813365">
                  <a:extLst>
                    <a:ext uri="{9D8B030D-6E8A-4147-A177-3AD203B41FA5}">
                      <a16:colId xmlns:a16="http://schemas.microsoft.com/office/drawing/2014/main" val="214346169"/>
                    </a:ext>
                  </a:extLst>
                </a:gridCol>
              </a:tblGrid>
              <a:tr h="262287">
                <a:tc gridSpan="6">
                  <a:txBody>
                    <a:bodyPr/>
                    <a:lstStyle/>
                    <a:p>
                      <a:pPr algn="ctr" fontAlgn="ctr">
                        <a:buNone/>
                      </a:pPr>
                      <a:r>
                        <a:rPr lang="en-IN" sz="1200" b="1" i="0" u="none" strike="noStrike">
                          <a:solidFill>
                            <a:srgbClr val="000000"/>
                          </a:solidFill>
                          <a:effectLst/>
                          <a:latin typeface="Calibri" panose="020F0502020204030204" pitchFamily="34" charset="0"/>
                        </a:rPr>
                        <a:t>New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64391076"/>
                  </a:ext>
                </a:extLst>
              </a:tr>
              <a:tr h="659947">
                <a:tc>
                  <a:txBody>
                    <a:bodyPr/>
                    <a:lstStyle/>
                    <a:p>
                      <a:pPr algn="ctr" fontAlgn="ctr">
                        <a:buNone/>
                      </a:pPr>
                      <a:r>
                        <a:rPr lang="en-IN" sz="1000" b="1" i="0" u="none" strike="noStrike">
                          <a:solidFill>
                            <a:srgbClr val="000000"/>
                          </a:solidFill>
                          <a:effectLst/>
                          <a:latin typeface="Calibri" panose="020F0502020204030204" pitchFamily="34" charset="0"/>
                        </a:rPr>
                        <a:t>ln_self_dec_income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Mean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0595850"/>
                  </a:ext>
                </a:extLst>
              </a:tr>
              <a:tr h="245365">
                <a:tc>
                  <a:txBody>
                    <a:bodyPr/>
                    <a:lstStyle/>
                    <a:p>
                      <a:pPr algn="ctr" fontAlgn="ctr">
                        <a:buNone/>
                      </a:pP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48,679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30,194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7F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0.564780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1284162"/>
                  </a:ext>
                </a:extLst>
              </a:tr>
              <a:tr h="245365">
                <a:tc>
                  <a:txBody>
                    <a:bodyPr/>
                    <a:lstStyle/>
                    <a:p>
                      <a:pPr algn="ctr" fontAlgn="ctr">
                        <a:buNone/>
                      </a:pP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43,517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31,730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3B5D6"/>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0.561230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5708724"/>
                  </a:ext>
                </a:extLst>
              </a:tr>
              <a:tr h="245365">
                <a:tc>
                  <a:txBody>
                    <a:bodyPr/>
                    <a:lstStyle/>
                    <a:p>
                      <a:pPr algn="ctr" fontAlgn="ctr">
                        <a:buNone/>
                      </a:pP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34,606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33,811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3858"/>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0.556868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7367098"/>
                  </a:ext>
                </a:extLst>
              </a:tr>
              <a:tr h="245365">
                <a:tc>
                  <a:txBody>
                    <a:bodyPr/>
                    <a:lstStyle/>
                    <a:p>
                      <a:pPr algn="ctr" fontAlgn="ctr">
                        <a:buNone/>
                      </a:pP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37,704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32,922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FAE"/>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0.556664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9155821"/>
                  </a:ext>
                </a:extLst>
              </a:tr>
              <a:tr h="245365">
                <a:tc>
                  <a:txBody>
                    <a:bodyPr/>
                    <a:lstStyle/>
                    <a:p>
                      <a:pPr algn="ctr" fontAlgn="ctr">
                        <a:buNone/>
                      </a:pP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39,881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32,347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96C3"/>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0.556129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8701313"/>
                  </a:ext>
                </a:extLst>
              </a:tr>
              <a:tr h="245365">
                <a:tc>
                  <a:txBody>
                    <a:bodyPr/>
                    <a:lstStyle/>
                    <a:p>
                      <a:pPr algn="ctr" fontAlgn="ctr">
                        <a:buNone/>
                      </a:pP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32,281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32,579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987BC"/>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0.556870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2932728"/>
                  </a:ext>
                </a:extLst>
              </a:tr>
              <a:tr h="245365">
                <a:tc>
                  <a:txBody>
                    <a:bodyPr/>
                    <a:lstStyle/>
                    <a:p>
                      <a:pPr algn="ctr" fontAlgn="ctr">
                        <a:buNone/>
                      </a:pP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32,359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32,088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7A4CC"/>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0.555703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4291204"/>
                  </a:ext>
                </a:extLst>
              </a:tr>
              <a:tr h="245365">
                <a:tc>
                  <a:txBody>
                    <a:bodyPr/>
                    <a:lstStyle/>
                    <a:p>
                      <a:pPr algn="ctr" fontAlgn="ctr">
                        <a:buNone/>
                      </a:pP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30,492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33,034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AA6"/>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0.552444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646355"/>
                  </a:ext>
                </a:extLst>
              </a:tr>
              <a:tr h="245365">
                <a:tc>
                  <a:txBody>
                    <a:bodyPr/>
                    <a:lstStyle/>
                    <a:p>
                      <a:pPr algn="ctr" fontAlgn="ctr">
                        <a:buNone/>
                      </a:pP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37,846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32,810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F76B3"/>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0.555536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8681483"/>
                  </a:ext>
                </a:extLst>
              </a:tr>
              <a:tr h="245365">
                <a:tc>
                  <a:txBody>
                    <a:bodyPr/>
                    <a:lstStyle/>
                    <a:p>
                      <a:pPr algn="ctr" fontAlgn="ctr">
                        <a:buNone/>
                      </a:pP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38,034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32,174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C9FC9"/>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0.559003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9543564"/>
                  </a:ext>
                </a:extLst>
              </a:tr>
              <a:tr h="245365">
                <a:tc>
                  <a:txBody>
                    <a:bodyPr/>
                    <a:lstStyle/>
                    <a:p>
                      <a:pPr algn="ctr" fontAlgn="ctr">
                        <a:buNone/>
                      </a:pPr>
                      <a:r>
                        <a:rPr lang="en-IN" sz="1000" b="0" i="0" u="none" strike="noStrike">
                          <a:solidFill>
                            <a:srgbClr val="000000"/>
                          </a:solidFill>
                          <a:effectLst/>
                          <a:latin typeface="Calibri" panose="020F0502020204030204" pitchFamily="34"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31,846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6B0D3"/>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0.559164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5824048"/>
                  </a:ext>
                </a:extLst>
              </a:tr>
            </a:tbl>
          </a:graphicData>
        </a:graphic>
      </p:graphicFrame>
      <p:graphicFrame>
        <p:nvGraphicFramePr>
          <p:cNvPr id="7" name="Table 6">
            <a:extLst>
              <a:ext uri="{FF2B5EF4-FFF2-40B4-BE49-F238E27FC236}">
                <a16:creationId xmlns:a16="http://schemas.microsoft.com/office/drawing/2014/main" id="{C407D353-1447-89DE-8243-1738EA6D52EE}"/>
              </a:ext>
            </a:extLst>
          </p:cNvPr>
          <p:cNvGraphicFramePr>
            <a:graphicFrameLocks noGrp="1"/>
          </p:cNvGraphicFramePr>
          <p:nvPr>
            <p:extLst>
              <p:ext uri="{D42A27DB-BD31-4B8C-83A1-F6EECF244321}">
                <p14:modId xmlns:p14="http://schemas.microsoft.com/office/powerpoint/2010/main" val="830502086"/>
              </p:ext>
            </p:extLst>
          </p:nvPr>
        </p:nvGraphicFramePr>
        <p:xfrm>
          <a:off x="6271272" y="895652"/>
          <a:ext cx="5030464" cy="3621249"/>
        </p:xfrm>
        <a:graphic>
          <a:graphicData uri="http://schemas.openxmlformats.org/drawingml/2006/table">
            <a:tbl>
              <a:tblPr/>
              <a:tblGrid>
                <a:gridCol w="1563874">
                  <a:extLst>
                    <a:ext uri="{9D8B030D-6E8A-4147-A177-3AD203B41FA5}">
                      <a16:colId xmlns:a16="http://schemas.microsoft.com/office/drawing/2014/main" val="4110628116"/>
                    </a:ext>
                  </a:extLst>
                </a:gridCol>
                <a:gridCol w="851443">
                  <a:extLst>
                    <a:ext uri="{9D8B030D-6E8A-4147-A177-3AD203B41FA5}">
                      <a16:colId xmlns:a16="http://schemas.microsoft.com/office/drawing/2014/main" val="1833334750"/>
                    </a:ext>
                  </a:extLst>
                </a:gridCol>
                <a:gridCol w="868820">
                  <a:extLst>
                    <a:ext uri="{9D8B030D-6E8A-4147-A177-3AD203B41FA5}">
                      <a16:colId xmlns:a16="http://schemas.microsoft.com/office/drawing/2014/main" val="3216838244"/>
                    </a:ext>
                  </a:extLst>
                </a:gridCol>
                <a:gridCol w="834066">
                  <a:extLst>
                    <a:ext uri="{9D8B030D-6E8A-4147-A177-3AD203B41FA5}">
                      <a16:colId xmlns:a16="http://schemas.microsoft.com/office/drawing/2014/main" val="2584076089"/>
                    </a:ext>
                  </a:extLst>
                </a:gridCol>
                <a:gridCol w="78195">
                  <a:extLst>
                    <a:ext uri="{9D8B030D-6E8A-4147-A177-3AD203B41FA5}">
                      <a16:colId xmlns:a16="http://schemas.microsoft.com/office/drawing/2014/main" val="590855055"/>
                    </a:ext>
                  </a:extLst>
                </a:gridCol>
                <a:gridCol w="834066">
                  <a:extLst>
                    <a:ext uri="{9D8B030D-6E8A-4147-A177-3AD203B41FA5}">
                      <a16:colId xmlns:a16="http://schemas.microsoft.com/office/drawing/2014/main" val="1134627369"/>
                    </a:ext>
                  </a:extLst>
                </a:gridCol>
              </a:tblGrid>
              <a:tr h="262287">
                <a:tc gridSpan="6">
                  <a:txBody>
                    <a:bodyPr/>
                    <a:lstStyle/>
                    <a:p>
                      <a:pPr algn="ctr" fontAlgn="ctr">
                        <a:buNone/>
                      </a:pPr>
                      <a:r>
                        <a:rPr lang="en-IN" sz="1200" b="1" i="0" u="none" strike="noStrike">
                          <a:solidFill>
                            <a:srgbClr val="000000"/>
                          </a:solidFill>
                          <a:effectLst/>
                          <a:latin typeface="Calibri" panose="020F0502020204030204" pitchFamily="34" charset="0"/>
                        </a:rPr>
                        <a:t>Repeat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390571175"/>
                  </a:ext>
                </a:extLst>
              </a:tr>
              <a:tr h="659947">
                <a:tc>
                  <a:txBody>
                    <a:bodyPr/>
                    <a:lstStyle/>
                    <a:p>
                      <a:pPr algn="ctr" fontAlgn="ctr">
                        <a:buNone/>
                      </a:pPr>
                      <a:r>
                        <a:rPr lang="en-IN" sz="1000" b="1" i="0" u="none" strike="noStrike">
                          <a:solidFill>
                            <a:srgbClr val="000000"/>
                          </a:solidFill>
                          <a:effectLst/>
                          <a:latin typeface="Calibri" panose="020F0502020204030204" pitchFamily="34" charset="0"/>
                        </a:rPr>
                        <a:t>ln_self_dec_income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Mean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7113308"/>
                  </a:ext>
                </a:extLst>
              </a:tr>
              <a:tr h="245365">
                <a:tc>
                  <a:txBody>
                    <a:bodyPr/>
                    <a:lstStyle/>
                    <a:p>
                      <a:pPr algn="ctr" fontAlgn="ctr">
                        <a:buNone/>
                      </a:pP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1,903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40,842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7F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0.465621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3959624"/>
                  </a:ext>
                </a:extLst>
              </a:tr>
              <a:tr h="245365">
                <a:tc>
                  <a:txBody>
                    <a:bodyPr/>
                    <a:lstStyle/>
                    <a:p>
                      <a:pPr algn="ctr" fontAlgn="ctr">
                        <a:buNone/>
                      </a:pP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2,047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42,468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3B5D6"/>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0.468136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8720906"/>
                  </a:ext>
                </a:extLst>
              </a:tr>
              <a:tr h="245365">
                <a:tc>
                  <a:txBody>
                    <a:bodyPr/>
                    <a:lstStyle/>
                    <a:p>
                      <a:pPr algn="ctr" fontAlgn="ctr">
                        <a:buNone/>
                      </a:pP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3,298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43,986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649D"/>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0.465606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1652971"/>
                  </a:ext>
                </a:extLst>
              </a:tr>
              <a:tr h="245365">
                <a:tc>
                  <a:txBody>
                    <a:bodyPr/>
                    <a:lstStyle/>
                    <a:p>
                      <a:pPr algn="ctr" fontAlgn="ctr">
                        <a:buNone/>
                      </a:pP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41,886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CEE4"/>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0.462927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7917503"/>
                  </a:ext>
                </a:extLst>
              </a:tr>
              <a:tr h="245365">
                <a:tc>
                  <a:txBody>
                    <a:bodyPr/>
                    <a:lstStyle/>
                    <a:p>
                      <a:pPr algn="ctr" fontAlgn="ctr">
                        <a:buNone/>
                      </a:pP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3,396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41,406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3F0"/>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0.463683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2971944"/>
                  </a:ext>
                </a:extLst>
              </a:tr>
              <a:tr h="245365">
                <a:tc>
                  <a:txBody>
                    <a:bodyPr/>
                    <a:lstStyle/>
                    <a:p>
                      <a:pPr algn="ctr" fontAlgn="ctr">
                        <a:buNone/>
                      </a:pP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3,808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42,287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BDD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0.461201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6884468"/>
                  </a:ext>
                </a:extLst>
              </a:tr>
              <a:tr h="245365">
                <a:tc>
                  <a:txBody>
                    <a:bodyPr/>
                    <a:lstStyle/>
                    <a:p>
                      <a:pPr algn="ctr" fontAlgn="ctr">
                        <a:buNone/>
                      </a:pP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3,823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43,296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08CBE"/>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0.463816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0975989"/>
                  </a:ext>
                </a:extLst>
              </a:tr>
              <a:tr h="245365">
                <a:tc>
                  <a:txBody>
                    <a:bodyPr/>
                    <a:lstStyle/>
                    <a:p>
                      <a:pPr algn="ctr" fontAlgn="ctr">
                        <a:buNone/>
                      </a:pP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44,677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3858"/>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0.461210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0252848"/>
                  </a:ext>
                </a:extLst>
              </a:tr>
              <a:tr h="245365">
                <a:tc>
                  <a:txBody>
                    <a:bodyPr/>
                    <a:lstStyle/>
                    <a:p>
                      <a:pPr algn="ctr" fontAlgn="ctr">
                        <a:buNone/>
                      </a:pP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4,439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42,334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BBDA"/>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0.467403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3802884"/>
                  </a:ext>
                </a:extLst>
              </a:tr>
              <a:tr h="245365">
                <a:tc>
                  <a:txBody>
                    <a:bodyPr/>
                    <a:lstStyle/>
                    <a:p>
                      <a:pPr algn="ctr" fontAlgn="ctr">
                        <a:buNone/>
                      </a:pP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4,603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42,794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FA7CE"/>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0.468555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8107978"/>
                  </a:ext>
                </a:extLst>
              </a:tr>
              <a:tr h="245365">
                <a:tc>
                  <a:txBody>
                    <a:bodyPr/>
                    <a:lstStyle/>
                    <a:p>
                      <a:pPr algn="ctr" fontAlgn="ctr">
                        <a:buNone/>
                      </a:pPr>
                      <a:r>
                        <a:rPr lang="en-IN" sz="1000" b="0" i="0" u="none" strike="noStrike">
                          <a:solidFill>
                            <a:srgbClr val="000000"/>
                          </a:solidFill>
                          <a:effectLst/>
                          <a:latin typeface="Calibri" panose="020F0502020204030204" pitchFamily="34"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42,154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C2DE"/>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0.467967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8724947"/>
                  </a:ext>
                </a:extLst>
              </a:tr>
            </a:tbl>
          </a:graphicData>
        </a:graphic>
      </p:graphicFrame>
    </p:spTree>
    <p:extLst>
      <p:ext uri="{BB962C8B-B14F-4D97-AF65-F5344CB8AC3E}">
        <p14:creationId xmlns:p14="http://schemas.microsoft.com/office/powerpoint/2010/main" val="3931229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5F131-0A29-3BCC-0BEC-A6F876B954CE}"/>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596F3043-411E-D3FD-5316-4697043AC101}"/>
              </a:ext>
            </a:extLst>
          </p:cNvPr>
          <p:cNvSpPr txBox="1">
            <a:spLocks/>
          </p:cNvSpPr>
          <p:nvPr/>
        </p:nvSpPr>
        <p:spPr>
          <a:xfrm>
            <a:off x="418001"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2: </a:t>
            </a:r>
            <a:r>
              <a:rPr lang="en-IN" sz="2500" err="1">
                <a:ea typeface="+mj-lt"/>
                <a:cs typeface="+mj-lt"/>
              </a:rPr>
              <a:t>ln_self_dec_income</a:t>
            </a:r>
            <a:r>
              <a:rPr lang="en-IN" sz="2500">
                <a:ea typeface="+mj-lt"/>
                <a:cs typeface="+mj-lt"/>
              </a:rPr>
              <a:t> ( 6 / 6 )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8" name="Slide Number Placeholder 1">
            <a:extLst>
              <a:ext uri="{FF2B5EF4-FFF2-40B4-BE49-F238E27FC236}">
                <a16:creationId xmlns:a16="http://schemas.microsoft.com/office/drawing/2014/main" id="{475D4CC2-4E2C-ECAD-9B08-EF50DDC5F453}"/>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26</a:t>
            </a:fld>
            <a:endParaRPr lang="en-PH"/>
          </a:p>
        </p:txBody>
      </p:sp>
      <p:sp>
        <p:nvSpPr>
          <p:cNvPr id="10" name="TextBox 9">
            <a:extLst>
              <a:ext uri="{FF2B5EF4-FFF2-40B4-BE49-F238E27FC236}">
                <a16:creationId xmlns:a16="http://schemas.microsoft.com/office/drawing/2014/main" id="{815F74FA-BA88-AAE9-7982-02536B18B5B1}"/>
              </a:ext>
            </a:extLst>
          </p:cNvPr>
          <p:cNvSpPr txBox="1"/>
          <p:nvPr/>
        </p:nvSpPr>
        <p:spPr>
          <a:xfrm>
            <a:off x="1782112" y="4875948"/>
            <a:ext cx="8323603" cy="14927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Here the baseline data considered is Oct’2024 to Jan’2025.</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During the training period (Oct 2024 to Jan 2025), CSI values stayed well below 0.01, indicating strong consistency and no signs of data drift.</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In the Test/OOT period (Feb to Jun 2025), CSI remained low — peaking slightly in May but still under 0.012 — which is far below the 0.1 threshold, confirming the feature is stable and reliable over time.</a:t>
            </a:r>
            <a:endParaRPr lang="en-US" sz="1300"/>
          </a:p>
        </p:txBody>
      </p:sp>
      <p:pic>
        <p:nvPicPr>
          <p:cNvPr id="6" name="Picture 5">
            <a:extLst>
              <a:ext uri="{FF2B5EF4-FFF2-40B4-BE49-F238E27FC236}">
                <a16:creationId xmlns:a16="http://schemas.microsoft.com/office/drawing/2014/main" id="{7C75EAED-FF7F-302D-E7C8-AAA70AEBE6F1}"/>
              </a:ext>
            </a:extLst>
          </p:cNvPr>
          <p:cNvPicPr>
            <a:picLocks noChangeAspect="1"/>
          </p:cNvPicPr>
          <p:nvPr/>
        </p:nvPicPr>
        <p:blipFill>
          <a:blip r:embed="rId2"/>
          <a:stretch>
            <a:fillRect/>
          </a:stretch>
        </p:blipFill>
        <p:spPr>
          <a:xfrm>
            <a:off x="1385887" y="785431"/>
            <a:ext cx="9420225" cy="3714750"/>
          </a:xfrm>
          <a:prstGeom prst="rect">
            <a:avLst/>
          </a:prstGeom>
        </p:spPr>
      </p:pic>
    </p:spTree>
    <p:extLst>
      <p:ext uri="{BB962C8B-B14F-4D97-AF65-F5344CB8AC3E}">
        <p14:creationId xmlns:p14="http://schemas.microsoft.com/office/powerpoint/2010/main" val="994566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95C2B3-6963-0573-74E1-811C5EF37FF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555A8A-31F1-3BEB-AEAC-2B7FB17D294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C7F0D36C-296C-4C41-928D-13DEBF2E67EF}" type="slidenum">
              <a:rPr lang="en-US" sz="1200">
                <a:solidFill>
                  <a:schemeClr val="tx1">
                    <a:lumMod val="50000"/>
                    <a:lumOff val="50000"/>
                  </a:schemeClr>
                </a:solidFill>
              </a:rPr>
              <a:pPr algn="r">
                <a:spcAft>
                  <a:spcPts val="600"/>
                </a:spcAft>
              </a:pPr>
              <a:t>27</a:t>
            </a:fld>
            <a:endParaRPr lang="en-US" sz="1200">
              <a:solidFill>
                <a:schemeClr val="tx1">
                  <a:lumMod val="50000"/>
                  <a:lumOff val="50000"/>
                </a:schemeClr>
              </a:solidFill>
            </a:endParaRPr>
          </a:p>
        </p:txBody>
      </p:sp>
      <p:grpSp>
        <p:nvGrpSpPr>
          <p:cNvPr id="21" name="Group 20">
            <a:extLst>
              <a:ext uri="{FF2B5EF4-FFF2-40B4-BE49-F238E27FC236}">
                <a16:creationId xmlns:a16="http://schemas.microsoft.com/office/drawing/2014/main" id="{F37BE242-D4ED-9309-7489-F117224B10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22" name="Rectangle 21">
              <a:extLst>
                <a:ext uri="{FF2B5EF4-FFF2-40B4-BE49-F238E27FC236}">
                  <a16:creationId xmlns:a16="http://schemas.microsoft.com/office/drawing/2014/main" id="{CA94D242-A691-89C5-7084-FFA7B2C4A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AF28142-BEF7-416F-D251-AD1BA1CDC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632E81E-EB35-D7AE-5904-84D890A97386}"/>
              </a:ext>
            </a:extLst>
          </p:cNvPr>
          <p:cNvSpPr/>
          <p:nvPr/>
        </p:nvSpPr>
        <p:spPr>
          <a:xfrm>
            <a:off x="1627524" y="6490117"/>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t>Please note these are just WOE Bins, NOT the final Bins that </a:t>
            </a:r>
            <a:r>
              <a:rPr lang="en-GB" err="1"/>
              <a:t>Catboost</a:t>
            </a:r>
            <a:r>
              <a:rPr lang="en-GB"/>
              <a:t> chooses internally</a:t>
            </a:r>
            <a:endParaRPr lang="en-US"/>
          </a:p>
        </p:txBody>
      </p:sp>
      <p:sp>
        <p:nvSpPr>
          <p:cNvPr id="6" name="Rectangle 2">
            <a:extLst>
              <a:ext uri="{FF2B5EF4-FFF2-40B4-BE49-F238E27FC236}">
                <a16:creationId xmlns:a16="http://schemas.microsoft.com/office/drawing/2014/main" id="{4B27E46D-CDEF-FEA2-7B63-8CF1BC6F9E3A}"/>
              </a:ext>
            </a:extLst>
          </p:cNvPr>
          <p:cNvSpPr txBox="1">
            <a:spLocks noChangeArrowheads="1"/>
          </p:cNvSpPr>
          <p:nvPr/>
        </p:nvSpPr>
        <p:spPr bwMode="auto">
          <a:xfrm>
            <a:off x="395062" y="0"/>
            <a:ext cx="11230078" cy="5170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eaLnBrk="0" fontAlgn="base" hangingPunct="0">
              <a:lnSpc>
                <a:spcPct val="150000"/>
              </a:lnSpc>
              <a:spcAft>
                <a:spcPct val="0"/>
              </a:spcAft>
            </a:pPr>
            <a:r>
              <a:rPr lang="en-US" altLang="en-US" sz="2500"/>
              <a:t>Rank# 3: </a:t>
            </a:r>
            <a:r>
              <a:rPr lang="en-US" altLang="en-US" sz="2500" err="1"/>
              <a:t>ln_age</a:t>
            </a:r>
            <a:r>
              <a:rPr lang="en-US" altLang="en-US" sz="2500"/>
              <a:t> ( 1 / 6 ) </a:t>
            </a:r>
            <a:r>
              <a:rPr lang="en-IN" sz="2500">
                <a:ea typeface="+mj-lt"/>
                <a:cs typeface="+mj-lt"/>
              </a:rPr>
              <a:t>- Feature Performance in Train vs Test  &lt;</a:t>
            </a:r>
            <a:r>
              <a:rPr lang="en-IN" sz="2500">
                <a:solidFill>
                  <a:srgbClr val="C00000"/>
                </a:solidFill>
                <a:ea typeface="+mj-lt"/>
                <a:cs typeface="+mj-lt"/>
              </a:rPr>
              <a:t>Disbursed</a:t>
            </a:r>
            <a:r>
              <a:rPr lang="en-IN" sz="2500">
                <a:ea typeface="+mj-lt"/>
                <a:cs typeface="+mj-lt"/>
              </a:rPr>
              <a:t>&gt;</a:t>
            </a:r>
            <a:endParaRPr lang="en-US" altLang="en-US" sz="2500">
              <a:solidFill>
                <a:schemeClr val="tx1"/>
              </a:solidFill>
              <a:ea typeface="+mj-lt"/>
              <a:cs typeface="+mj-lt"/>
            </a:endParaRPr>
          </a:p>
        </p:txBody>
      </p:sp>
      <p:sp>
        <p:nvSpPr>
          <p:cNvPr id="7" name="TextBox 6">
            <a:extLst>
              <a:ext uri="{FF2B5EF4-FFF2-40B4-BE49-F238E27FC236}">
                <a16:creationId xmlns:a16="http://schemas.microsoft.com/office/drawing/2014/main" id="{A11DC63C-8341-653D-C40D-1A9D4791757D}"/>
              </a:ext>
            </a:extLst>
          </p:cNvPr>
          <p:cNvSpPr txBox="1"/>
          <p:nvPr/>
        </p:nvSpPr>
        <p:spPr>
          <a:xfrm>
            <a:off x="395062" y="532985"/>
            <a:ext cx="8427433" cy="292388"/>
          </a:xfrm>
          <a:prstGeom prst="rect">
            <a:avLst/>
          </a:prstGeom>
          <a:noFill/>
        </p:spPr>
        <p:txBody>
          <a:bodyPr wrap="square" rtlCol="0">
            <a:spAutoFit/>
          </a:bodyPr>
          <a:lstStyle/>
          <a:p>
            <a:r>
              <a:rPr lang="en-US" sz="1300"/>
              <a:t>Age of the loan applicant/customer</a:t>
            </a:r>
            <a:endParaRPr lang="en-IN" sz="1300"/>
          </a:p>
        </p:txBody>
      </p:sp>
      <p:pic>
        <p:nvPicPr>
          <p:cNvPr id="20" name="Picture 19">
            <a:extLst>
              <a:ext uri="{FF2B5EF4-FFF2-40B4-BE49-F238E27FC236}">
                <a16:creationId xmlns:a16="http://schemas.microsoft.com/office/drawing/2014/main" id="{AC932DC7-E8AA-3A7E-8165-D6ACBE786BCF}"/>
              </a:ext>
            </a:extLst>
          </p:cNvPr>
          <p:cNvPicPr>
            <a:picLocks noChangeAspect="1"/>
          </p:cNvPicPr>
          <p:nvPr/>
        </p:nvPicPr>
        <p:blipFill>
          <a:blip r:embed="rId2"/>
          <a:stretch>
            <a:fillRect/>
          </a:stretch>
        </p:blipFill>
        <p:spPr>
          <a:xfrm>
            <a:off x="455597" y="841357"/>
            <a:ext cx="5640403" cy="5456067"/>
          </a:xfrm>
          <a:prstGeom prst="rect">
            <a:avLst/>
          </a:prstGeom>
        </p:spPr>
      </p:pic>
      <p:pic>
        <p:nvPicPr>
          <p:cNvPr id="25" name="Picture 24">
            <a:extLst>
              <a:ext uri="{FF2B5EF4-FFF2-40B4-BE49-F238E27FC236}">
                <a16:creationId xmlns:a16="http://schemas.microsoft.com/office/drawing/2014/main" id="{9163827C-FB3E-645E-D509-D9A711BC6581}"/>
              </a:ext>
            </a:extLst>
          </p:cNvPr>
          <p:cNvPicPr>
            <a:picLocks noChangeAspect="1"/>
          </p:cNvPicPr>
          <p:nvPr/>
        </p:nvPicPr>
        <p:blipFill>
          <a:blip r:embed="rId3"/>
          <a:stretch>
            <a:fillRect/>
          </a:stretch>
        </p:blipFill>
        <p:spPr>
          <a:xfrm>
            <a:off x="6494804" y="3247979"/>
            <a:ext cx="5346003" cy="1640215"/>
          </a:xfrm>
          <a:prstGeom prst="rect">
            <a:avLst/>
          </a:prstGeom>
        </p:spPr>
      </p:pic>
      <p:sp>
        <p:nvSpPr>
          <p:cNvPr id="26" name="Slide Number Placeholder 1">
            <a:extLst>
              <a:ext uri="{FF2B5EF4-FFF2-40B4-BE49-F238E27FC236}">
                <a16:creationId xmlns:a16="http://schemas.microsoft.com/office/drawing/2014/main" id="{D4D78188-8D92-F4A8-62C2-2AE3B5C5AFDE}"/>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27</a:t>
            </a:fld>
            <a:endParaRPr lang="en-PH"/>
          </a:p>
        </p:txBody>
      </p:sp>
    </p:spTree>
    <p:extLst>
      <p:ext uri="{BB962C8B-B14F-4D97-AF65-F5344CB8AC3E}">
        <p14:creationId xmlns:p14="http://schemas.microsoft.com/office/powerpoint/2010/main" val="1756677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518DD-AB55-0001-9F21-106439828D44}"/>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87C9929F-13C2-AB3B-4756-2BEFB6FB5648}"/>
              </a:ext>
            </a:extLst>
          </p:cNvPr>
          <p:cNvSpPr txBox="1">
            <a:spLocks noChangeArrowheads="1"/>
          </p:cNvSpPr>
          <p:nvPr/>
        </p:nvSpPr>
        <p:spPr bwMode="auto">
          <a:xfrm>
            <a:off x="309605" y="85578"/>
            <a:ext cx="11230078" cy="5170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eaLnBrk="0" fontAlgn="base" hangingPunct="0">
              <a:lnSpc>
                <a:spcPct val="150000"/>
              </a:lnSpc>
              <a:spcAft>
                <a:spcPct val="0"/>
              </a:spcAft>
            </a:pPr>
            <a:r>
              <a:rPr lang="en-US" altLang="en-US" sz="2500">
                <a:latin typeface="Univers LT (Headings)"/>
              </a:rPr>
              <a:t>Rank# 3: </a:t>
            </a:r>
            <a:r>
              <a:rPr lang="en-US" altLang="en-US" sz="2500" err="1">
                <a:latin typeface="Univers LT (Headings)"/>
              </a:rPr>
              <a:t>ln_age</a:t>
            </a:r>
            <a:r>
              <a:rPr lang="en-US" altLang="en-US" sz="2500">
                <a:latin typeface="Univers LT (Headings)"/>
              </a:rPr>
              <a:t> ( 2 / 6 )  </a:t>
            </a:r>
            <a:r>
              <a:rPr lang="en-IN" sz="2500">
                <a:ea typeface="+mj-lt"/>
                <a:cs typeface="+mj-lt"/>
              </a:rPr>
              <a:t>- Histogram  &lt;</a:t>
            </a:r>
            <a:r>
              <a:rPr lang="en-IN" sz="2500">
                <a:solidFill>
                  <a:srgbClr val="C00000"/>
                </a:solidFill>
                <a:ea typeface="+mj-lt"/>
                <a:cs typeface="+mj-lt"/>
              </a:rPr>
              <a:t>Disbursed</a:t>
            </a:r>
            <a:r>
              <a:rPr lang="en-IN" sz="2500">
                <a:ea typeface="+mj-lt"/>
                <a:cs typeface="+mj-lt"/>
              </a:rPr>
              <a:t>&gt;</a:t>
            </a:r>
            <a:endParaRPr lang="en-US" altLang="en-US" sz="2500">
              <a:solidFill>
                <a:schemeClr val="tx1"/>
              </a:solidFill>
              <a:latin typeface="Consolas" panose="020B0609020204030204" pitchFamily="49" charset="0"/>
              <a:ea typeface="+mj-lt"/>
              <a:cs typeface="+mj-lt"/>
            </a:endParaRPr>
          </a:p>
        </p:txBody>
      </p:sp>
      <p:sp>
        <p:nvSpPr>
          <p:cNvPr id="4" name="TextBox 3">
            <a:extLst>
              <a:ext uri="{FF2B5EF4-FFF2-40B4-BE49-F238E27FC236}">
                <a16:creationId xmlns:a16="http://schemas.microsoft.com/office/drawing/2014/main" id="{F4E30DBB-36D8-AC72-BCEE-1E2AFA4A5B0F}"/>
              </a:ext>
            </a:extLst>
          </p:cNvPr>
          <p:cNvSpPr txBox="1"/>
          <p:nvPr/>
        </p:nvSpPr>
        <p:spPr>
          <a:xfrm>
            <a:off x="470034" y="5177649"/>
            <a:ext cx="5292836"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The </a:t>
            </a:r>
            <a:r>
              <a:rPr lang="en-US" sz="1300" err="1">
                <a:ea typeface="+mn-lt"/>
                <a:cs typeface="+mn-lt"/>
              </a:rPr>
              <a:t>Train+Validation</a:t>
            </a:r>
            <a:r>
              <a:rPr lang="en-US" sz="1300">
                <a:ea typeface="+mn-lt"/>
                <a:cs typeface="+mn-lt"/>
              </a:rPr>
              <a:t> set (green) has a higher concentration of younger customers, especially around the late 20s to early 30s. The </a:t>
            </a:r>
            <a:r>
              <a:rPr lang="en-US" sz="1300" err="1">
                <a:ea typeface="+mn-lt"/>
                <a:cs typeface="+mn-lt"/>
              </a:rPr>
              <a:t>Test+OOT</a:t>
            </a:r>
            <a:r>
              <a:rPr lang="en-US" sz="1300">
                <a:ea typeface="+mn-lt"/>
                <a:cs typeface="+mn-lt"/>
              </a:rPr>
              <a:t> set (orange) follows a similar pattern but with lower density across all ages, indicating fewer samples and slightly older age distribution.</a:t>
            </a:r>
            <a:endParaRPr lang="en-US" sz="1300"/>
          </a:p>
        </p:txBody>
      </p:sp>
      <p:pic>
        <p:nvPicPr>
          <p:cNvPr id="6" name="Picture 5">
            <a:extLst>
              <a:ext uri="{FF2B5EF4-FFF2-40B4-BE49-F238E27FC236}">
                <a16:creationId xmlns:a16="http://schemas.microsoft.com/office/drawing/2014/main" id="{7CD77E50-D4B1-C951-CD20-D6962C577A78}"/>
              </a:ext>
            </a:extLst>
          </p:cNvPr>
          <p:cNvPicPr>
            <a:picLocks noChangeAspect="1"/>
          </p:cNvPicPr>
          <p:nvPr/>
        </p:nvPicPr>
        <p:blipFill>
          <a:blip r:embed="rId2"/>
          <a:stretch>
            <a:fillRect/>
          </a:stretch>
        </p:blipFill>
        <p:spPr>
          <a:xfrm>
            <a:off x="5846384" y="1478422"/>
            <a:ext cx="6338130" cy="5379578"/>
          </a:xfrm>
          <a:prstGeom prst="rect">
            <a:avLst/>
          </a:prstGeom>
        </p:spPr>
      </p:pic>
      <p:pic>
        <p:nvPicPr>
          <p:cNvPr id="9" name="Picture 8">
            <a:extLst>
              <a:ext uri="{FF2B5EF4-FFF2-40B4-BE49-F238E27FC236}">
                <a16:creationId xmlns:a16="http://schemas.microsoft.com/office/drawing/2014/main" id="{01A8FD62-E7EE-AE63-BA9A-FE49F7E81B12}"/>
              </a:ext>
            </a:extLst>
          </p:cNvPr>
          <p:cNvPicPr>
            <a:picLocks noChangeAspect="1"/>
          </p:cNvPicPr>
          <p:nvPr/>
        </p:nvPicPr>
        <p:blipFill>
          <a:blip r:embed="rId3"/>
          <a:stretch>
            <a:fillRect/>
          </a:stretch>
        </p:blipFill>
        <p:spPr>
          <a:xfrm>
            <a:off x="386518" y="777265"/>
            <a:ext cx="5376351" cy="4225698"/>
          </a:xfrm>
          <a:prstGeom prst="rect">
            <a:avLst/>
          </a:prstGeom>
        </p:spPr>
      </p:pic>
      <p:sp>
        <p:nvSpPr>
          <p:cNvPr id="10" name="TextBox 9">
            <a:extLst>
              <a:ext uri="{FF2B5EF4-FFF2-40B4-BE49-F238E27FC236}">
                <a16:creationId xmlns:a16="http://schemas.microsoft.com/office/drawing/2014/main" id="{94D4813E-FC30-1E86-5ECC-4B870A2C475F}"/>
              </a:ext>
            </a:extLst>
          </p:cNvPr>
          <p:cNvSpPr txBox="1"/>
          <p:nvPr/>
        </p:nvSpPr>
        <p:spPr>
          <a:xfrm>
            <a:off x="6222663" y="563447"/>
            <a:ext cx="5460356"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Most customers, both good and bad, are in their late 20s to early 30s, with similar overall age distributions. However, bad customers (blue line) tend to be slightly younger on average, while good customers (red line) are more common in older age groups.</a:t>
            </a:r>
            <a:endParaRPr lang="en-US" sz="1300"/>
          </a:p>
        </p:txBody>
      </p:sp>
      <p:sp>
        <p:nvSpPr>
          <p:cNvPr id="12" name="Slide Number Placeholder 1">
            <a:extLst>
              <a:ext uri="{FF2B5EF4-FFF2-40B4-BE49-F238E27FC236}">
                <a16:creationId xmlns:a16="http://schemas.microsoft.com/office/drawing/2014/main" id="{117F8046-9D54-0552-218B-C2B950C50E19}"/>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28</a:t>
            </a:fld>
            <a:endParaRPr lang="en-PH"/>
          </a:p>
        </p:txBody>
      </p:sp>
    </p:spTree>
    <p:extLst>
      <p:ext uri="{BB962C8B-B14F-4D97-AF65-F5344CB8AC3E}">
        <p14:creationId xmlns:p14="http://schemas.microsoft.com/office/powerpoint/2010/main" val="3691247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109D24-3C6A-D492-1D9B-31A1A73BE0B5}"/>
            </a:ext>
          </a:extLst>
        </p:cNvPr>
        <p:cNvGrpSpPr/>
        <p:nvPr/>
      </p:nvGrpSpPr>
      <p:grpSpPr>
        <a:xfrm>
          <a:off x="0" y="0"/>
          <a:ext cx="0" cy="0"/>
          <a:chOff x="0" y="0"/>
          <a:chExt cx="0" cy="0"/>
        </a:xfrm>
      </p:grpSpPr>
      <p:grpSp>
        <p:nvGrpSpPr>
          <p:cNvPr id="21" name="Group 20">
            <a:extLst>
              <a:ext uri="{FF2B5EF4-FFF2-40B4-BE49-F238E27FC236}">
                <a16:creationId xmlns:a16="http://schemas.microsoft.com/office/drawing/2014/main" id="{2AC9FD3F-62A8-5340-4170-F36C2E9800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22" name="Rectangle 21">
              <a:extLst>
                <a:ext uri="{FF2B5EF4-FFF2-40B4-BE49-F238E27FC236}">
                  <a16:creationId xmlns:a16="http://schemas.microsoft.com/office/drawing/2014/main" id="{DDD53D4B-8879-2A91-B037-228EF5BEB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D0609E3-72E7-DD68-939F-1D9E12FEF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2">
            <a:extLst>
              <a:ext uri="{FF2B5EF4-FFF2-40B4-BE49-F238E27FC236}">
                <a16:creationId xmlns:a16="http://schemas.microsoft.com/office/drawing/2014/main" id="{9DAC7665-3CCF-FD06-F6AA-2724E0C4F7A5}"/>
              </a:ext>
            </a:extLst>
          </p:cNvPr>
          <p:cNvSpPr txBox="1">
            <a:spLocks/>
          </p:cNvSpPr>
          <p:nvPr/>
        </p:nvSpPr>
        <p:spPr>
          <a:xfrm>
            <a:off x="371891" y="188441"/>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3: </a:t>
            </a:r>
            <a:r>
              <a:rPr lang="en-IN" sz="2500" err="1">
                <a:ea typeface="+mj-lt"/>
                <a:cs typeface="+mj-lt"/>
              </a:rPr>
              <a:t>ln_age</a:t>
            </a:r>
            <a:r>
              <a:rPr lang="en-IN" sz="2500">
                <a:ea typeface="+mj-lt"/>
                <a:cs typeface="+mj-lt"/>
              </a:rPr>
              <a:t> ( 3 / 6 )  - Feature Statistics Analysis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pic>
        <p:nvPicPr>
          <p:cNvPr id="10" name="Picture 9">
            <a:extLst>
              <a:ext uri="{FF2B5EF4-FFF2-40B4-BE49-F238E27FC236}">
                <a16:creationId xmlns:a16="http://schemas.microsoft.com/office/drawing/2014/main" id="{843F6EF1-7469-990C-981F-FF36F8162593}"/>
              </a:ext>
            </a:extLst>
          </p:cNvPr>
          <p:cNvPicPr>
            <a:picLocks noChangeAspect="1"/>
          </p:cNvPicPr>
          <p:nvPr/>
        </p:nvPicPr>
        <p:blipFill>
          <a:blip r:embed="rId2"/>
          <a:stretch>
            <a:fillRect/>
          </a:stretch>
        </p:blipFill>
        <p:spPr>
          <a:xfrm>
            <a:off x="4390845" y="772286"/>
            <a:ext cx="7801153" cy="6085714"/>
          </a:xfrm>
          <a:prstGeom prst="rect">
            <a:avLst/>
          </a:prstGeom>
        </p:spPr>
      </p:pic>
      <p:sp>
        <p:nvSpPr>
          <p:cNvPr id="11" name="Slide Number Placeholder 1">
            <a:extLst>
              <a:ext uri="{FF2B5EF4-FFF2-40B4-BE49-F238E27FC236}">
                <a16:creationId xmlns:a16="http://schemas.microsoft.com/office/drawing/2014/main" id="{9D9304B2-4537-3FCE-1477-D74CDEA25784}"/>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29</a:t>
            </a:fld>
            <a:endParaRPr lang="en-PH"/>
          </a:p>
        </p:txBody>
      </p:sp>
      <p:sp>
        <p:nvSpPr>
          <p:cNvPr id="2" name="Rectangle 1">
            <a:extLst>
              <a:ext uri="{FF2B5EF4-FFF2-40B4-BE49-F238E27FC236}">
                <a16:creationId xmlns:a16="http://schemas.microsoft.com/office/drawing/2014/main" id="{754B70C0-203E-1238-DC7F-3CE51041B11E}"/>
              </a:ext>
            </a:extLst>
          </p:cNvPr>
          <p:cNvSpPr/>
          <p:nvPr/>
        </p:nvSpPr>
        <p:spPr>
          <a:xfrm>
            <a:off x="534827" y="1521339"/>
            <a:ext cx="3493710" cy="38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300">
                <a:solidFill>
                  <a:srgbClr val="000000"/>
                </a:solidFill>
              </a:rPr>
              <a:t>The red line (model prediction) generally follows the trend of the blue line (actual target), showing the model is leveraging this feature effectively.</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There is a consistent gap between the red and purple lines, indicating the feature adds predictive strength to the model.</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green bars (data per bin) are well distributed, with a concentration of records in the middle-age range.</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target rate shows a clear downward trend with increasing age, making this a useful feature for the model.</a:t>
            </a:r>
            <a:endParaRPr lang="en-GB" sz="1300">
              <a:solidFill>
                <a:srgbClr val="000000"/>
              </a:solidFill>
            </a:endParaRPr>
          </a:p>
        </p:txBody>
      </p:sp>
    </p:spTree>
    <p:extLst>
      <p:ext uri="{BB962C8B-B14F-4D97-AF65-F5344CB8AC3E}">
        <p14:creationId xmlns:p14="http://schemas.microsoft.com/office/powerpoint/2010/main" val="1782899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F55BC6-CD34-B597-F8F2-C2ABB9011218}"/>
              </a:ext>
            </a:extLst>
          </p:cNvPr>
          <p:cNvSpPr>
            <a:spLocks noGrp="1"/>
          </p:cNvSpPr>
          <p:nvPr>
            <p:ph type="title"/>
          </p:nvPr>
        </p:nvSpPr>
        <p:spPr>
          <a:xfrm>
            <a:off x="913224" y="170649"/>
            <a:ext cx="10369550" cy="587749"/>
          </a:xfrm>
        </p:spPr>
        <p:txBody>
          <a:bodyPr>
            <a:normAutofit/>
          </a:bodyPr>
          <a:lstStyle/>
          <a:p>
            <a:r>
              <a:rPr lang="en-US" sz="2400"/>
              <a:t>Cash Beta Demo Model: only Quick and Flex loans were considered</a:t>
            </a:r>
          </a:p>
        </p:txBody>
      </p:sp>
      <p:graphicFrame>
        <p:nvGraphicFramePr>
          <p:cNvPr id="5" name="Table 4">
            <a:extLst>
              <a:ext uri="{FF2B5EF4-FFF2-40B4-BE49-F238E27FC236}">
                <a16:creationId xmlns:a16="http://schemas.microsoft.com/office/drawing/2014/main" id="{74D61543-145E-A986-DD87-BEF9AB900578}"/>
              </a:ext>
            </a:extLst>
          </p:cNvPr>
          <p:cNvGraphicFramePr>
            <a:graphicFrameLocks noGrp="1"/>
          </p:cNvGraphicFramePr>
          <p:nvPr>
            <p:extLst>
              <p:ext uri="{D42A27DB-BD31-4B8C-83A1-F6EECF244321}">
                <p14:modId xmlns:p14="http://schemas.microsoft.com/office/powerpoint/2010/main" val="1779832509"/>
              </p:ext>
            </p:extLst>
          </p:nvPr>
        </p:nvGraphicFramePr>
        <p:xfrm>
          <a:off x="1369120" y="658522"/>
          <a:ext cx="8935338" cy="2754739"/>
        </p:xfrm>
        <a:graphic>
          <a:graphicData uri="http://schemas.openxmlformats.org/drawingml/2006/table">
            <a:tbl>
              <a:tblPr firstRow="1" bandRow="1">
                <a:tableStyleId>{5C22544A-7EE6-4342-B048-85BDC9FD1C3A}</a:tableStyleId>
              </a:tblPr>
              <a:tblGrid>
                <a:gridCol w="1485275">
                  <a:extLst>
                    <a:ext uri="{9D8B030D-6E8A-4147-A177-3AD203B41FA5}">
                      <a16:colId xmlns:a16="http://schemas.microsoft.com/office/drawing/2014/main" val="775168318"/>
                    </a:ext>
                  </a:extLst>
                </a:gridCol>
                <a:gridCol w="2413628">
                  <a:extLst>
                    <a:ext uri="{9D8B030D-6E8A-4147-A177-3AD203B41FA5}">
                      <a16:colId xmlns:a16="http://schemas.microsoft.com/office/drawing/2014/main" val="1863705832"/>
                    </a:ext>
                  </a:extLst>
                </a:gridCol>
                <a:gridCol w="1042407">
                  <a:extLst>
                    <a:ext uri="{9D8B030D-6E8A-4147-A177-3AD203B41FA5}">
                      <a16:colId xmlns:a16="http://schemas.microsoft.com/office/drawing/2014/main" val="3452688946"/>
                    </a:ext>
                  </a:extLst>
                </a:gridCol>
                <a:gridCol w="2337758">
                  <a:extLst>
                    <a:ext uri="{9D8B030D-6E8A-4147-A177-3AD203B41FA5}">
                      <a16:colId xmlns:a16="http://schemas.microsoft.com/office/drawing/2014/main" val="2417057553"/>
                    </a:ext>
                  </a:extLst>
                </a:gridCol>
                <a:gridCol w="1656270">
                  <a:extLst>
                    <a:ext uri="{9D8B030D-6E8A-4147-A177-3AD203B41FA5}">
                      <a16:colId xmlns:a16="http://schemas.microsoft.com/office/drawing/2014/main" val="2551249332"/>
                    </a:ext>
                  </a:extLst>
                </a:gridCol>
              </a:tblGrid>
              <a:tr h="459124">
                <a:tc>
                  <a:txBody>
                    <a:bodyPr/>
                    <a:lstStyle/>
                    <a:p>
                      <a:pPr marL="0" algn="l" rtl="0" eaLnBrk="1" fontAlgn="t" latinLnBrk="0" hangingPunct="1">
                        <a:buNone/>
                      </a:pPr>
                      <a:endParaRPr lang="en-IN" sz="1200" b="0" i="0" u="none" strike="noStrike">
                        <a:effectLst/>
                        <a:latin typeface="Consolas" panose="020B0609020204030204" pitchFamily="49"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85AFF"/>
                    </a:solidFill>
                  </a:tcPr>
                </a:tc>
                <a:tc>
                  <a:txBody>
                    <a:bodyPr/>
                    <a:lstStyle/>
                    <a:p>
                      <a:pPr marL="0" algn="l" rtl="0" eaLnBrk="1" fontAlgn="t" latinLnBrk="0" hangingPunct="1">
                        <a:buNone/>
                      </a:pPr>
                      <a:r>
                        <a:rPr lang="en-US" sz="1200" b="1" i="0" u="none" strike="noStrike" kern="1200">
                          <a:solidFill>
                            <a:srgbClr val="FFFFFF"/>
                          </a:solidFill>
                          <a:effectLst/>
                          <a:latin typeface="Consolas" panose="020B0609020204030204" pitchFamily="49" charset="0"/>
                        </a:rPr>
                        <a:t>Loan Disbursement Date</a:t>
                      </a:r>
                      <a:endParaRPr lang="en-US" sz="1200" b="0" i="0" u="none" strike="noStrike">
                        <a:effectLst/>
                        <a:latin typeface="Consolas" panose="020B0609020204030204" pitchFamily="49"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85AFF"/>
                    </a:solidFill>
                  </a:tcPr>
                </a:tc>
                <a:tc>
                  <a:txBody>
                    <a:bodyPr/>
                    <a:lstStyle/>
                    <a:p>
                      <a:pPr marL="0" algn="l" rtl="0" eaLnBrk="1" fontAlgn="t" latinLnBrk="0" hangingPunct="1">
                        <a:buNone/>
                      </a:pPr>
                      <a:r>
                        <a:rPr lang="en-US" sz="1200" b="1" i="0" u="none" strike="noStrike" kern="1200">
                          <a:solidFill>
                            <a:srgbClr val="FFFFFF"/>
                          </a:solidFill>
                          <a:effectLst/>
                          <a:latin typeface="Consolas" panose="020B0609020204030204" pitchFamily="49" charset="0"/>
                        </a:rPr>
                        <a:t># Count</a:t>
                      </a:r>
                      <a:endParaRPr lang="en-US" sz="1200" b="0" i="0" u="none" strike="noStrike">
                        <a:effectLst/>
                        <a:latin typeface="Consolas" panose="020B0609020204030204" pitchFamily="49"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85AFF"/>
                    </a:solidFill>
                  </a:tcPr>
                </a:tc>
                <a:tc>
                  <a:txBody>
                    <a:bodyPr/>
                    <a:lstStyle/>
                    <a:p>
                      <a:pPr marL="0" algn="l" rtl="0" eaLnBrk="1" fontAlgn="t" latinLnBrk="0" hangingPunct="1">
                        <a:buNone/>
                      </a:pPr>
                      <a:r>
                        <a:rPr lang="en-US" sz="1200" b="1" i="0" u="none" strike="noStrike" kern="1200">
                          <a:solidFill>
                            <a:srgbClr val="FFFFFF"/>
                          </a:solidFill>
                          <a:effectLst/>
                          <a:latin typeface="Consolas" panose="020B0609020204030204" pitchFamily="49" charset="0"/>
                        </a:rPr>
                        <a:t># Bad (FSPD30) Quick Loans</a:t>
                      </a:r>
                      <a:endParaRPr lang="en-US" sz="1200" b="0" i="0" u="none" strike="noStrike">
                        <a:effectLst/>
                        <a:latin typeface="Consolas" panose="020B0609020204030204" pitchFamily="49"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85AFF"/>
                    </a:solidFill>
                  </a:tcPr>
                </a:tc>
                <a:tc>
                  <a:txBody>
                    <a:bodyPr/>
                    <a:lstStyle/>
                    <a:p>
                      <a:pPr marL="0" algn="l" rtl="0" eaLnBrk="1" fontAlgn="t" latinLnBrk="0" hangingPunct="1">
                        <a:buNone/>
                      </a:pPr>
                      <a:r>
                        <a:rPr lang="en-US" sz="1200" b="1" i="0" u="none" strike="noStrike" kern="1200">
                          <a:solidFill>
                            <a:srgbClr val="FFFFFF"/>
                          </a:solidFill>
                          <a:effectLst/>
                          <a:latin typeface="Consolas" panose="020B0609020204030204" pitchFamily="49" charset="0"/>
                        </a:rPr>
                        <a:t>FSPD30 rate</a:t>
                      </a:r>
                      <a:endParaRPr lang="en-US" sz="1200" b="0" i="0" u="none" strike="noStrike">
                        <a:effectLst/>
                        <a:latin typeface="Consolas" panose="020B0609020204030204" pitchFamily="49"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85AFF"/>
                    </a:solidFill>
                  </a:tcPr>
                </a:tc>
                <a:extLst>
                  <a:ext uri="{0D108BD9-81ED-4DB2-BD59-A6C34878D82A}">
                    <a16:rowId xmlns:a16="http://schemas.microsoft.com/office/drawing/2014/main" val="1463437378"/>
                  </a:ext>
                </a:extLst>
              </a:tr>
              <a:tr h="309908">
                <a:tc>
                  <a:txBody>
                    <a:bodyPr/>
                    <a:lstStyle/>
                    <a:p>
                      <a:pPr marL="0" algn="l" rtl="0" eaLnBrk="1" fontAlgn="t" latinLnBrk="0" hangingPunct="1">
                        <a:buNone/>
                      </a:pPr>
                      <a:r>
                        <a:rPr lang="en-US" sz="1100" b="0" i="0" u="none" strike="noStrike" kern="1200">
                          <a:solidFill>
                            <a:schemeClr val="tx1"/>
                          </a:solidFill>
                          <a:effectLst/>
                          <a:latin typeface="Consolas" panose="020B0609020204030204" pitchFamily="49" charset="0"/>
                        </a:rPr>
                        <a:t>Training (90%)</a:t>
                      </a:r>
                      <a:endParaRPr lang="en-US" sz="1100" b="0" i="0" u="none" strike="noStrike">
                        <a:solidFill>
                          <a:schemeClr val="tx1"/>
                        </a:solidFill>
                        <a:effectLst/>
                        <a:latin typeface="Consolas" panose="020B0609020204030204" pitchFamily="49"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tc>
                  <a:txBody>
                    <a:bodyPr/>
                    <a:lstStyle/>
                    <a:p>
                      <a:pPr marL="0" algn="l" rtl="0" eaLnBrk="1" fontAlgn="t" latinLnBrk="0" hangingPunct="1">
                        <a:buNone/>
                      </a:pPr>
                      <a:r>
                        <a:rPr lang="en-US" sz="1200" b="0" i="0" u="none" strike="noStrike" kern="1200">
                          <a:solidFill>
                            <a:schemeClr val="tx1"/>
                          </a:solidFill>
                          <a:effectLst/>
                          <a:latin typeface="Consolas" panose="020B0609020204030204" pitchFamily="49" charset="0"/>
                        </a:rPr>
                        <a:t>01/10/2024 - 31/01/2025</a:t>
                      </a:r>
                      <a:endParaRPr lang="en-US" sz="1200" b="0" i="0" u="none" strike="noStrike">
                        <a:solidFill>
                          <a:schemeClr val="tx1"/>
                        </a:solidFill>
                        <a:effectLst/>
                        <a:latin typeface="Consolas" panose="020B0609020204030204" pitchFamily="49"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tc>
                  <a:txBody>
                    <a:bodyPr/>
                    <a:lstStyle/>
                    <a:p>
                      <a:pPr algn="ctr" fontAlgn="b">
                        <a:buNone/>
                      </a:pPr>
                      <a:r>
                        <a:rPr lang="en-IN" sz="1200" b="0" i="0" u="none" strike="noStrike">
                          <a:solidFill>
                            <a:srgbClr val="000000"/>
                          </a:solidFill>
                          <a:effectLst/>
                          <a:latin typeface="Consolas" panose="020B0609020204030204" pitchFamily="49" charset="0"/>
                        </a:rPr>
                        <a:t>13062</a:t>
                      </a:r>
                    </a:p>
                  </a:txBody>
                  <a:tcPr marL="6350" marR="6350"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tc>
                  <a:txBody>
                    <a:bodyPr/>
                    <a:lstStyle/>
                    <a:p>
                      <a:pPr algn="ctr" fontAlgn="b">
                        <a:buNone/>
                      </a:pPr>
                      <a:r>
                        <a:rPr lang="en-IN" sz="1200" b="0" i="0" u="none" strike="noStrike">
                          <a:solidFill>
                            <a:srgbClr val="000000"/>
                          </a:solidFill>
                          <a:effectLst/>
                          <a:latin typeface="Consolas" panose="020B0609020204030204" pitchFamily="49" charset="0"/>
                        </a:rPr>
                        <a:t>2561</a:t>
                      </a:r>
                    </a:p>
                  </a:txBody>
                  <a:tcPr marL="6350" marR="6350"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tc>
                  <a:txBody>
                    <a:bodyPr/>
                    <a:lstStyle/>
                    <a:p>
                      <a:pPr algn="ctr" fontAlgn="b">
                        <a:buNone/>
                      </a:pPr>
                      <a:r>
                        <a:rPr lang="en-IN" sz="1200" b="0" i="0" u="none" strike="noStrike">
                          <a:solidFill>
                            <a:srgbClr val="000000"/>
                          </a:solidFill>
                          <a:effectLst/>
                          <a:latin typeface="Consolas" panose="020B0609020204030204" pitchFamily="49" charset="0"/>
                        </a:rPr>
                        <a:t>0.1961</a:t>
                      </a:r>
                    </a:p>
                  </a:txBody>
                  <a:tcPr marL="6350" marR="6350"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3278843417"/>
                  </a:ext>
                </a:extLst>
              </a:tr>
              <a:tr h="436167">
                <a:tc>
                  <a:txBody>
                    <a:bodyPr/>
                    <a:lstStyle/>
                    <a:p>
                      <a:pPr marL="0" lvl="0" algn="l">
                        <a:buNone/>
                      </a:pPr>
                      <a:r>
                        <a:rPr lang="en-US" sz="1100" b="0" i="0" u="none" strike="noStrike" kern="1200">
                          <a:solidFill>
                            <a:schemeClr val="tx1"/>
                          </a:solidFill>
                          <a:effectLst/>
                          <a:latin typeface="Consolas" panose="020B0609020204030204" pitchFamily="49" charset="0"/>
                        </a:rPr>
                        <a:t>Validation (10%)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tc>
                  <a:txBody>
                    <a:bodyPr/>
                    <a:lstStyle/>
                    <a:p>
                      <a:pPr marL="0" lvl="0" algn="l">
                        <a:buNone/>
                      </a:pPr>
                      <a:r>
                        <a:rPr lang="en-US" sz="1100" b="0" i="0" u="none" strike="noStrike" kern="1200" noProof="0">
                          <a:solidFill>
                            <a:schemeClr val="tx1"/>
                          </a:solidFill>
                          <a:effectLst/>
                          <a:latin typeface="Consolas" panose="020B0609020204030204" pitchFamily="49" charset="0"/>
                        </a:rPr>
                        <a:t>01/10/2024 </a:t>
                      </a:r>
                      <a:r>
                        <a:rPr lang="en-US" sz="1100" b="0" i="0" u="none" strike="noStrike" kern="1200">
                          <a:solidFill>
                            <a:schemeClr val="tx1"/>
                          </a:solidFill>
                          <a:effectLst/>
                          <a:latin typeface="Consolas" panose="020B0609020204030204" pitchFamily="49" charset="0"/>
                        </a:rPr>
                        <a:t> - 31/01/2025</a:t>
                      </a:r>
                      <a:endParaRPr lang="en-US" sz="1100" b="0" i="0" u="none" strike="noStrike">
                        <a:solidFill>
                          <a:schemeClr val="tx1"/>
                        </a:solidFill>
                        <a:effectLst/>
                        <a:latin typeface="Consolas" panose="020B0609020204030204" pitchFamily="49"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tc>
                  <a:txBody>
                    <a:bodyPr/>
                    <a:lstStyle/>
                    <a:p>
                      <a:pPr algn="ctr" fontAlgn="b">
                        <a:buNone/>
                      </a:pPr>
                      <a:r>
                        <a:rPr lang="en-IN" sz="1200" b="0" i="0" u="none" strike="noStrike">
                          <a:solidFill>
                            <a:srgbClr val="000000"/>
                          </a:solidFill>
                          <a:effectLst/>
                          <a:latin typeface="Consolas" panose="020B0609020204030204" pitchFamily="49" charset="0"/>
                        </a:rPr>
                        <a:t>1452</a:t>
                      </a:r>
                    </a:p>
                  </a:txBody>
                  <a:tcPr marL="6350" marR="6350"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tc>
                  <a:txBody>
                    <a:bodyPr/>
                    <a:lstStyle/>
                    <a:p>
                      <a:pPr algn="ctr" fontAlgn="b">
                        <a:buNone/>
                      </a:pPr>
                      <a:r>
                        <a:rPr lang="en-IN" sz="1200" b="0" i="0" u="none" strike="noStrike">
                          <a:solidFill>
                            <a:srgbClr val="000000"/>
                          </a:solidFill>
                          <a:effectLst/>
                          <a:latin typeface="Consolas" panose="020B0609020204030204" pitchFamily="49" charset="0"/>
                        </a:rPr>
                        <a:t>274</a:t>
                      </a:r>
                    </a:p>
                  </a:txBody>
                  <a:tcPr marL="6350" marR="6350"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tc>
                  <a:txBody>
                    <a:bodyPr/>
                    <a:lstStyle/>
                    <a:p>
                      <a:pPr algn="ctr" fontAlgn="b">
                        <a:buNone/>
                      </a:pPr>
                      <a:r>
                        <a:rPr lang="en-IN" sz="1200" b="0" i="0" u="none" strike="noStrike">
                          <a:solidFill>
                            <a:srgbClr val="000000"/>
                          </a:solidFill>
                          <a:effectLst/>
                          <a:latin typeface="Consolas" panose="020B0609020204030204" pitchFamily="49" charset="0"/>
                        </a:rPr>
                        <a:t>0.1887</a:t>
                      </a:r>
                    </a:p>
                  </a:txBody>
                  <a:tcPr marL="6350" marR="6350"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3867504912"/>
                  </a:ext>
                </a:extLst>
              </a:tr>
              <a:tr h="309908">
                <a:tc>
                  <a:txBody>
                    <a:bodyPr/>
                    <a:lstStyle/>
                    <a:p>
                      <a:pPr marL="0" algn="l" rtl="0" eaLnBrk="1" fontAlgn="t" latinLnBrk="0" hangingPunct="1">
                        <a:buNone/>
                      </a:pPr>
                      <a:r>
                        <a:rPr lang="en-US" sz="1200" b="0" i="0" u="none" strike="noStrike" kern="1200">
                          <a:solidFill>
                            <a:srgbClr val="000000"/>
                          </a:solidFill>
                          <a:effectLst/>
                          <a:latin typeface="Consolas" panose="020B0609020204030204" pitchFamily="49" charset="0"/>
                        </a:rPr>
                        <a:t>Test (Feb)</a:t>
                      </a:r>
                      <a:endParaRPr lang="en-US" sz="1200" b="0" i="0" u="none" strike="noStrike">
                        <a:effectLst/>
                        <a:latin typeface="Consolas" panose="020B0609020204030204" pitchFamily="49" charset="0"/>
                      </a:endParaRPr>
                    </a:p>
                  </a:txBody>
                  <a:tcPr>
                    <a:lnL w="12700">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lnB>
                    <a:solidFill>
                      <a:srgbClr val="ECEAFF"/>
                    </a:solidFill>
                  </a:tcPr>
                </a:tc>
                <a:tc>
                  <a:txBody>
                    <a:bodyPr/>
                    <a:lstStyle/>
                    <a:p>
                      <a:pPr marL="0" marR="0" lvl="0" indent="0" algn="l">
                        <a:buNone/>
                      </a:pPr>
                      <a:r>
                        <a:rPr lang="en-US" sz="1200" b="0" i="0" u="none" strike="noStrike" kern="1200" noProof="0">
                          <a:solidFill>
                            <a:srgbClr val="000000"/>
                          </a:solidFill>
                          <a:effectLst/>
                          <a:latin typeface="Consolas" panose="020B0609020204030204" pitchFamily="49" charset="0"/>
                        </a:rPr>
                        <a:t>01/02/2025 - 28/02/2025</a:t>
                      </a:r>
                      <a:endParaRPr lang="en-US" sz="1200">
                        <a:latin typeface="Consolas" panose="020B0609020204030204" pitchFamily="49"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lnB>
                    <a:solidFill>
                      <a:srgbClr val="ECEAFF"/>
                    </a:solidFill>
                  </a:tcPr>
                </a:tc>
                <a:tc>
                  <a:txBody>
                    <a:bodyPr/>
                    <a:lstStyle/>
                    <a:p>
                      <a:pPr algn="ctr" fontAlgn="b">
                        <a:buNone/>
                      </a:pPr>
                      <a:r>
                        <a:rPr lang="en-IN" sz="1200" b="0" i="0" u="none" strike="noStrike">
                          <a:solidFill>
                            <a:srgbClr val="000000"/>
                          </a:solidFill>
                          <a:effectLst/>
                          <a:latin typeface="Consolas" panose="020B0609020204030204" pitchFamily="49" charset="0"/>
                        </a:rPr>
                        <a:t>3333</a:t>
                      </a:r>
                    </a:p>
                  </a:txBody>
                  <a:tcPr marL="6350" marR="6350"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lnB>
                    <a:solidFill>
                      <a:srgbClr val="ECEAFF"/>
                    </a:solidFill>
                  </a:tcPr>
                </a:tc>
                <a:tc>
                  <a:txBody>
                    <a:bodyPr/>
                    <a:lstStyle/>
                    <a:p>
                      <a:pPr algn="ctr" fontAlgn="b">
                        <a:buNone/>
                      </a:pPr>
                      <a:r>
                        <a:rPr lang="en-IN" sz="1200" b="0" i="0" u="none" strike="noStrike">
                          <a:solidFill>
                            <a:srgbClr val="000000"/>
                          </a:solidFill>
                          <a:effectLst/>
                          <a:latin typeface="Consolas" panose="020B0609020204030204" pitchFamily="49" charset="0"/>
                        </a:rPr>
                        <a:t>662</a:t>
                      </a:r>
                    </a:p>
                  </a:txBody>
                  <a:tcPr marL="6350" marR="6350"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lnB>
                    <a:solidFill>
                      <a:srgbClr val="ECEAFF"/>
                    </a:solidFill>
                  </a:tcPr>
                </a:tc>
                <a:tc>
                  <a:txBody>
                    <a:bodyPr/>
                    <a:lstStyle/>
                    <a:p>
                      <a:pPr algn="ctr" fontAlgn="b">
                        <a:buNone/>
                      </a:pPr>
                      <a:r>
                        <a:rPr lang="en-IN" sz="1200" b="0" i="0" u="none" strike="noStrike">
                          <a:solidFill>
                            <a:srgbClr val="000000"/>
                          </a:solidFill>
                          <a:effectLst/>
                          <a:latin typeface="Consolas" panose="020B0609020204030204" pitchFamily="49" charset="0"/>
                        </a:rPr>
                        <a:t>0.1986</a:t>
                      </a:r>
                    </a:p>
                  </a:txBody>
                  <a:tcPr marL="6350" marR="6350" marT="6350" marB="0" anchor="b">
                    <a:lnL w="12700" cap="flat" cmpd="sng" algn="ctr">
                      <a:solidFill>
                        <a:srgbClr val="FFFFFF"/>
                      </a:solidFill>
                      <a:prstDash val="solid"/>
                      <a:round/>
                      <a:headEnd type="none" w="med" len="med"/>
                      <a:tailEnd type="none" w="med" len="med"/>
                    </a:lnL>
                    <a:lnR w="12700">
                      <a:solidFill>
                        <a:srgbClr val="FFFFFF"/>
                      </a:solidFill>
                    </a:lnR>
                    <a:lnT w="12700" cap="flat" cmpd="sng" algn="ctr">
                      <a:solidFill>
                        <a:srgbClr val="FFFFFF"/>
                      </a:solidFill>
                      <a:prstDash val="solid"/>
                      <a:round/>
                      <a:headEnd type="none" w="med" len="med"/>
                      <a:tailEnd type="none" w="med" len="med"/>
                    </a:lnT>
                    <a:lnB w="12700">
                      <a:solidFill>
                        <a:srgbClr val="FFFFFF"/>
                      </a:solidFill>
                    </a:lnB>
                    <a:solidFill>
                      <a:srgbClr val="ECEAFF"/>
                    </a:solidFill>
                  </a:tcPr>
                </a:tc>
                <a:extLst>
                  <a:ext uri="{0D108BD9-81ED-4DB2-BD59-A6C34878D82A}">
                    <a16:rowId xmlns:a16="http://schemas.microsoft.com/office/drawing/2014/main" val="2803655580"/>
                  </a:ext>
                </a:extLst>
              </a:tr>
              <a:tr h="309908">
                <a:tc>
                  <a:txBody>
                    <a:bodyPr/>
                    <a:lstStyle/>
                    <a:p>
                      <a:pPr marL="0" algn="l" rtl="0" eaLnBrk="1" fontAlgn="t" latinLnBrk="0" hangingPunct="1">
                        <a:buNone/>
                      </a:pPr>
                      <a:r>
                        <a:rPr lang="en-US" sz="1200" b="0" i="0" u="none" strike="noStrike" kern="1200">
                          <a:solidFill>
                            <a:srgbClr val="000000"/>
                          </a:solidFill>
                          <a:effectLst/>
                          <a:latin typeface="Consolas" panose="020B0609020204030204" pitchFamily="49" charset="0"/>
                        </a:rPr>
                        <a:t>OOT (Mar)</a:t>
                      </a:r>
                      <a:endParaRPr lang="en-US" sz="1200" b="0" i="0" u="none" strike="noStrike">
                        <a:effectLst/>
                        <a:latin typeface="Consolas" panose="020B0609020204030204" pitchFamily="49"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marL="0" marR="0" indent="0" algn="l" rtl="0" eaLnBrk="1" fontAlgn="auto" latinLnBrk="0" hangingPunct="1">
                        <a:buNone/>
                      </a:pPr>
                      <a:r>
                        <a:rPr lang="en-US" sz="1200" b="0" i="0" u="none" strike="noStrike" kern="1200">
                          <a:solidFill>
                            <a:srgbClr val="000000"/>
                          </a:solidFill>
                          <a:effectLst/>
                          <a:latin typeface="Consolas" panose="020B0609020204030204" pitchFamily="49" charset="0"/>
                        </a:rPr>
                        <a:t>01/03/2025 - 31/03/2025</a:t>
                      </a:r>
                      <a:endParaRPr lang="en-US" sz="1200" b="0" i="0" u="none" strike="noStrike">
                        <a:effectLst/>
                        <a:latin typeface="Consolas" panose="020B0609020204030204" pitchFamily="49"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fontAlgn="b">
                        <a:buNone/>
                      </a:pPr>
                      <a:r>
                        <a:rPr lang="en-IN" sz="1200" b="0" i="0" u="none" strike="noStrike">
                          <a:solidFill>
                            <a:srgbClr val="000000"/>
                          </a:solidFill>
                          <a:effectLst/>
                          <a:latin typeface="Consolas" panose="020B0609020204030204" pitchFamily="49" charset="0"/>
                        </a:rPr>
                        <a:t>2968</a:t>
                      </a:r>
                    </a:p>
                  </a:txBody>
                  <a:tcPr marL="6350" marR="6350"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fontAlgn="b">
                        <a:buNone/>
                      </a:pPr>
                      <a:r>
                        <a:rPr lang="en-IN" sz="1200" b="0" i="0" u="none" strike="noStrike">
                          <a:solidFill>
                            <a:srgbClr val="000000"/>
                          </a:solidFill>
                          <a:effectLst/>
                          <a:latin typeface="Consolas" panose="020B0609020204030204" pitchFamily="49" charset="0"/>
                        </a:rPr>
                        <a:t>614</a:t>
                      </a:r>
                    </a:p>
                  </a:txBody>
                  <a:tcPr marL="6350" marR="6350"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fontAlgn="b">
                        <a:buNone/>
                      </a:pPr>
                      <a:r>
                        <a:rPr lang="en-IN" sz="1200" b="0" i="0" u="none" strike="noStrike">
                          <a:solidFill>
                            <a:srgbClr val="000000"/>
                          </a:solidFill>
                          <a:effectLst/>
                          <a:latin typeface="Consolas" panose="020B0609020204030204" pitchFamily="49" charset="0"/>
                        </a:rPr>
                        <a:t>0.2069</a:t>
                      </a:r>
                    </a:p>
                  </a:txBody>
                  <a:tcPr marL="6350" marR="6350"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extLst>
                  <a:ext uri="{0D108BD9-81ED-4DB2-BD59-A6C34878D82A}">
                    <a16:rowId xmlns:a16="http://schemas.microsoft.com/office/drawing/2014/main" val="116647674"/>
                  </a:ext>
                </a:extLst>
              </a:tr>
              <a:tr h="3099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rgbClr val="000000"/>
                          </a:solidFill>
                          <a:effectLst/>
                          <a:latin typeface="Consolas" panose="020B0609020204030204" pitchFamily="49" charset="0"/>
                        </a:rPr>
                        <a:t>OOT (Apr)</a:t>
                      </a:r>
                      <a:endParaRPr lang="en-US" sz="1200" b="0" i="0" u="none" strike="noStrike">
                        <a:effectLst/>
                        <a:latin typeface="Consolas" panose="020B0609020204030204" pitchFamily="49"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algn="l" rtl="0" fontAlgn="ctr">
                        <a:buNone/>
                      </a:pPr>
                      <a:r>
                        <a:rPr lang="en-IN" sz="1200" b="0" i="0" u="none" strike="noStrike">
                          <a:solidFill>
                            <a:srgbClr val="000000"/>
                          </a:solidFill>
                          <a:effectLst/>
                          <a:latin typeface="Consolas" panose="020B0609020204030204" pitchFamily="49" charset="0"/>
                        </a:rPr>
                        <a:t> 01/04/2025 - 31/04/2025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algn="ctr" fontAlgn="b">
                        <a:buNone/>
                      </a:pPr>
                      <a:r>
                        <a:rPr lang="en-IN" sz="1200" b="0" i="0" u="none" strike="noStrike">
                          <a:solidFill>
                            <a:srgbClr val="000000"/>
                          </a:solidFill>
                          <a:effectLst/>
                          <a:latin typeface="Consolas" panose="020B0609020204030204" pitchFamily="49" charset="0"/>
                        </a:rPr>
                        <a:t>2596</a:t>
                      </a:r>
                    </a:p>
                  </a:txBody>
                  <a:tcPr marL="6350" marR="6350"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algn="ctr" fontAlgn="b">
                        <a:buNone/>
                      </a:pPr>
                      <a:r>
                        <a:rPr lang="en-IN" sz="1200" b="0" i="0" u="none" strike="noStrike">
                          <a:solidFill>
                            <a:srgbClr val="000000"/>
                          </a:solidFill>
                          <a:effectLst/>
                          <a:latin typeface="Consolas" panose="020B0609020204030204" pitchFamily="49" charset="0"/>
                        </a:rPr>
                        <a:t>460</a:t>
                      </a:r>
                    </a:p>
                  </a:txBody>
                  <a:tcPr marL="6350" marR="6350"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algn="ctr" fontAlgn="b">
                        <a:buNone/>
                      </a:pPr>
                      <a:r>
                        <a:rPr lang="en-IN" sz="1200" b="0" i="0" u="none" strike="noStrike">
                          <a:solidFill>
                            <a:srgbClr val="000000"/>
                          </a:solidFill>
                          <a:effectLst/>
                          <a:latin typeface="Consolas" panose="020B0609020204030204" pitchFamily="49" charset="0"/>
                        </a:rPr>
                        <a:t>0.1772</a:t>
                      </a:r>
                    </a:p>
                  </a:txBody>
                  <a:tcPr marL="6350" marR="6350"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82582384"/>
                  </a:ext>
                </a:extLst>
              </a:tr>
              <a:tr h="3099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rgbClr val="000000"/>
                          </a:solidFill>
                          <a:effectLst/>
                          <a:latin typeface="Consolas" panose="020B0609020204030204" pitchFamily="49" charset="0"/>
                        </a:rPr>
                        <a:t>OOT (May)</a:t>
                      </a:r>
                      <a:endParaRPr lang="en-US" sz="1200" b="0" i="0" u="none" strike="noStrike">
                        <a:effectLst/>
                        <a:latin typeface="Consolas" panose="020B0609020204030204" pitchFamily="49" charset="0"/>
                      </a:endParaRPr>
                    </a:p>
                  </a:txBody>
                  <a:tcPr>
                    <a:lnL w="12700">
                      <a:solidFill>
                        <a:srgbClr val="FFFFFF"/>
                      </a:solidFill>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chemeClr val="accent1">
                        <a:lumMod val="20000"/>
                        <a:lumOff val="80000"/>
                      </a:schemeClr>
                    </a:solidFill>
                  </a:tcPr>
                </a:tc>
                <a:tc>
                  <a:txBody>
                    <a:bodyPr/>
                    <a:lstStyle/>
                    <a:p>
                      <a:pPr algn="l" rtl="0" fontAlgn="ctr">
                        <a:buNone/>
                      </a:pPr>
                      <a:r>
                        <a:rPr lang="en-IN" sz="1200" b="0" i="0" u="none" strike="noStrike">
                          <a:solidFill>
                            <a:srgbClr val="000000"/>
                          </a:solidFill>
                          <a:effectLst/>
                          <a:latin typeface="Consolas" panose="020B0609020204030204" pitchFamily="49" charset="0"/>
                        </a:rPr>
                        <a:t> 01/05/2025 - 22/05/2025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chemeClr val="accent1">
                        <a:lumMod val="20000"/>
                        <a:lumOff val="80000"/>
                      </a:schemeClr>
                    </a:solidFill>
                  </a:tcPr>
                </a:tc>
                <a:tc>
                  <a:txBody>
                    <a:bodyPr/>
                    <a:lstStyle/>
                    <a:p>
                      <a:pPr algn="ctr" fontAlgn="b">
                        <a:buNone/>
                      </a:pPr>
                      <a:r>
                        <a:rPr lang="en-IN" sz="1200" b="0" i="0" u="none" strike="noStrike">
                          <a:solidFill>
                            <a:srgbClr val="000000"/>
                          </a:solidFill>
                          <a:effectLst/>
                          <a:latin typeface="Consolas" panose="020B0609020204030204" pitchFamily="49" charset="0"/>
                        </a:rPr>
                        <a:t>2458</a:t>
                      </a:r>
                    </a:p>
                  </a:txBody>
                  <a:tcPr marL="6350" marR="6350"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chemeClr val="accent1">
                        <a:lumMod val="20000"/>
                        <a:lumOff val="80000"/>
                      </a:schemeClr>
                    </a:solidFill>
                  </a:tcPr>
                </a:tc>
                <a:tc>
                  <a:txBody>
                    <a:bodyPr/>
                    <a:lstStyle/>
                    <a:p>
                      <a:pPr algn="ctr" fontAlgn="b">
                        <a:buNone/>
                      </a:pPr>
                      <a:r>
                        <a:rPr lang="en-IN" sz="1200" b="0" i="0" u="none" strike="noStrike">
                          <a:solidFill>
                            <a:srgbClr val="000000"/>
                          </a:solidFill>
                          <a:effectLst/>
                          <a:latin typeface="Consolas" panose="020B0609020204030204" pitchFamily="49" charset="0"/>
                        </a:rPr>
                        <a:t>464</a:t>
                      </a:r>
                    </a:p>
                  </a:txBody>
                  <a:tcPr marL="6350" marR="6350"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chemeClr val="accent1">
                        <a:lumMod val="20000"/>
                        <a:lumOff val="80000"/>
                      </a:schemeClr>
                    </a:solidFill>
                  </a:tcPr>
                </a:tc>
                <a:tc>
                  <a:txBody>
                    <a:bodyPr/>
                    <a:lstStyle/>
                    <a:p>
                      <a:pPr algn="ctr" fontAlgn="b">
                        <a:buNone/>
                      </a:pPr>
                      <a:r>
                        <a:rPr lang="en-IN" sz="1200" b="0" i="0" u="none" strike="noStrike">
                          <a:solidFill>
                            <a:srgbClr val="000000"/>
                          </a:solidFill>
                          <a:effectLst/>
                          <a:latin typeface="Consolas" panose="020B0609020204030204" pitchFamily="49" charset="0"/>
                        </a:rPr>
                        <a:t>0.1888</a:t>
                      </a:r>
                    </a:p>
                  </a:txBody>
                  <a:tcPr marL="6350" marR="6350" marT="6350" marB="0" anchor="b">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chemeClr val="accent1">
                        <a:lumMod val="20000"/>
                        <a:lumOff val="80000"/>
                      </a:schemeClr>
                    </a:solidFill>
                  </a:tcPr>
                </a:tc>
                <a:extLst>
                  <a:ext uri="{0D108BD9-81ED-4DB2-BD59-A6C34878D82A}">
                    <a16:rowId xmlns:a16="http://schemas.microsoft.com/office/drawing/2014/main" val="1828644610"/>
                  </a:ext>
                </a:extLst>
              </a:tr>
              <a:tr h="3099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a:solidFill>
                            <a:srgbClr val="000000"/>
                          </a:solidFill>
                          <a:effectLst/>
                          <a:latin typeface="Consolas" panose="020B0609020204030204" pitchFamily="49" charset="0"/>
                        </a:rPr>
                        <a:t>OOT(Jun)</a:t>
                      </a:r>
                    </a:p>
                  </a:txBody>
                  <a:tcPr>
                    <a:lnL w="12700">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lnB>
                    <a:solidFill>
                      <a:schemeClr val="accent1">
                        <a:lumMod val="20000"/>
                        <a:lumOff val="80000"/>
                      </a:schemeClr>
                    </a:solidFill>
                  </a:tcPr>
                </a:tc>
                <a:tc>
                  <a:txBody>
                    <a:bodyPr/>
                    <a:lstStyle/>
                    <a:p>
                      <a:pPr algn="l" rtl="0" fontAlgn="ctr">
                        <a:buNone/>
                      </a:pPr>
                      <a:r>
                        <a:rPr lang="en-IN" sz="1200" b="0" i="0" u="none" strike="noStrike">
                          <a:solidFill>
                            <a:srgbClr val="000000"/>
                          </a:solidFill>
                          <a:effectLst/>
                          <a:latin typeface="Consolas" panose="020B0609020204030204" pitchFamily="49" charset="0"/>
                        </a:rPr>
                        <a:t> 01/06/2025 - 30/06/2025</a:t>
                      </a:r>
                    </a:p>
                  </a:txBody>
                  <a:tcPr marL="6350" marR="6350" marT="6350" marB="0" anchor="ctr">
                    <a:lnL w="12700">
                      <a:solidFill>
                        <a:srgbClr val="FFFFFF"/>
                      </a:solidFill>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chemeClr val="accent1">
                        <a:lumMod val="20000"/>
                        <a:lumOff val="80000"/>
                      </a:schemeClr>
                    </a:solidFill>
                  </a:tcPr>
                </a:tc>
                <a:tc>
                  <a:txBody>
                    <a:bodyPr/>
                    <a:lstStyle/>
                    <a:p>
                      <a:pPr algn="ctr" fontAlgn="b">
                        <a:buNone/>
                      </a:pPr>
                      <a:r>
                        <a:rPr lang="en-IN" sz="1200" b="0" i="0" u="none" strike="noStrike">
                          <a:solidFill>
                            <a:srgbClr val="000000"/>
                          </a:solidFill>
                          <a:effectLst/>
                          <a:latin typeface="Consolas" panose="020B0609020204030204" pitchFamily="49" charset="0"/>
                        </a:rPr>
                        <a:t>75</a:t>
                      </a:r>
                    </a:p>
                  </a:txBody>
                  <a:tcPr marL="6350" marR="6350"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chemeClr val="accent1">
                        <a:lumMod val="20000"/>
                        <a:lumOff val="80000"/>
                      </a:schemeClr>
                    </a:solidFill>
                  </a:tcPr>
                </a:tc>
                <a:tc>
                  <a:txBody>
                    <a:bodyPr/>
                    <a:lstStyle/>
                    <a:p>
                      <a:pPr algn="ctr" fontAlgn="b">
                        <a:buNone/>
                      </a:pPr>
                      <a:r>
                        <a:rPr lang="en-IN" sz="1200" b="0" i="0" u="none" strike="noStrike">
                          <a:solidFill>
                            <a:srgbClr val="000000"/>
                          </a:solidFill>
                          <a:effectLst/>
                          <a:latin typeface="Consolas" panose="020B0609020204030204" pitchFamily="49" charset="0"/>
                        </a:rPr>
                        <a:t>20</a:t>
                      </a:r>
                    </a:p>
                  </a:txBody>
                  <a:tcPr marL="6350" marR="6350"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chemeClr val="accent1">
                        <a:lumMod val="20000"/>
                        <a:lumOff val="80000"/>
                      </a:schemeClr>
                    </a:solidFill>
                  </a:tcPr>
                </a:tc>
                <a:tc>
                  <a:txBody>
                    <a:bodyPr/>
                    <a:lstStyle/>
                    <a:p>
                      <a:pPr algn="ctr" fontAlgn="b">
                        <a:buNone/>
                      </a:pPr>
                      <a:r>
                        <a:rPr lang="en-IN" sz="1200" b="0" i="0" u="none" strike="noStrike">
                          <a:solidFill>
                            <a:srgbClr val="000000"/>
                          </a:solidFill>
                          <a:effectLst/>
                          <a:latin typeface="Consolas" panose="020B0609020204030204" pitchFamily="49" charset="0"/>
                        </a:rPr>
                        <a:t>0.2667</a:t>
                      </a:r>
                    </a:p>
                  </a:txBody>
                  <a:tcPr marL="6350" marR="6350" marT="6350" marB="0" anchor="b">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chemeClr val="accent1">
                        <a:lumMod val="20000"/>
                        <a:lumOff val="80000"/>
                      </a:schemeClr>
                    </a:solidFill>
                  </a:tcPr>
                </a:tc>
                <a:extLst>
                  <a:ext uri="{0D108BD9-81ED-4DB2-BD59-A6C34878D82A}">
                    <a16:rowId xmlns:a16="http://schemas.microsoft.com/office/drawing/2014/main" val="20553161"/>
                  </a:ext>
                </a:extLst>
              </a:tr>
            </a:tbl>
          </a:graphicData>
        </a:graphic>
      </p:graphicFrame>
      <p:sp>
        <p:nvSpPr>
          <p:cNvPr id="7" name="Slide Number Placeholder 1">
            <a:extLst>
              <a:ext uri="{FF2B5EF4-FFF2-40B4-BE49-F238E27FC236}">
                <a16:creationId xmlns:a16="http://schemas.microsoft.com/office/drawing/2014/main" id="{3992D219-A7DC-3407-8C2E-CE739B80291B}"/>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3</a:t>
            </a:fld>
            <a:endParaRPr lang="en-PH"/>
          </a:p>
        </p:txBody>
      </p:sp>
      <p:pic>
        <p:nvPicPr>
          <p:cNvPr id="6" name="Picture 5">
            <a:extLst>
              <a:ext uri="{FF2B5EF4-FFF2-40B4-BE49-F238E27FC236}">
                <a16:creationId xmlns:a16="http://schemas.microsoft.com/office/drawing/2014/main" id="{54F41303-5D22-EAB6-DF61-892A88295CFB}"/>
              </a:ext>
            </a:extLst>
          </p:cNvPr>
          <p:cNvPicPr>
            <a:picLocks noChangeAspect="1"/>
          </p:cNvPicPr>
          <p:nvPr/>
        </p:nvPicPr>
        <p:blipFill>
          <a:blip r:embed="rId3"/>
          <a:stretch>
            <a:fillRect/>
          </a:stretch>
        </p:blipFill>
        <p:spPr>
          <a:xfrm>
            <a:off x="1219200" y="3739685"/>
            <a:ext cx="8612776" cy="2838893"/>
          </a:xfrm>
          <a:prstGeom prst="rect">
            <a:avLst/>
          </a:prstGeom>
        </p:spPr>
      </p:pic>
    </p:spTree>
    <p:extLst>
      <p:ext uri="{BB962C8B-B14F-4D97-AF65-F5344CB8AC3E}">
        <p14:creationId xmlns:p14="http://schemas.microsoft.com/office/powerpoint/2010/main" val="2942096670"/>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F39F6C-DAAD-1894-3D7F-AE032F19AEA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AA8E92-ED13-E1E3-6688-02067E7C21A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C7F0D36C-296C-4C41-928D-13DEBF2E67EF}" type="slidenum">
              <a:rPr lang="en-US" sz="1200">
                <a:solidFill>
                  <a:schemeClr val="tx1">
                    <a:lumMod val="50000"/>
                    <a:lumOff val="50000"/>
                  </a:schemeClr>
                </a:solidFill>
              </a:rPr>
              <a:pPr algn="r">
                <a:spcAft>
                  <a:spcPts val="600"/>
                </a:spcAft>
              </a:pPr>
              <a:t>30</a:t>
            </a:fld>
            <a:endParaRPr lang="en-US" sz="1200">
              <a:solidFill>
                <a:schemeClr val="tx1">
                  <a:lumMod val="50000"/>
                  <a:lumOff val="50000"/>
                </a:schemeClr>
              </a:solidFill>
            </a:endParaRPr>
          </a:p>
        </p:txBody>
      </p:sp>
      <p:grpSp>
        <p:nvGrpSpPr>
          <p:cNvPr id="21" name="Group 20">
            <a:extLst>
              <a:ext uri="{FF2B5EF4-FFF2-40B4-BE49-F238E27FC236}">
                <a16:creationId xmlns:a16="http://schemas.microsoft.com/office/drawing/2014/main" id="{0A6543AB-7147-39F4-C015-68C01807C3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22" name="Rectangle 21">
              <a:extLst>
                <a:ext uri="{FF2B5EF4-FFF2-40B4-BE49-F238E27FC236}">
                  <a16:creationId xmlns:a16="http://schemas.microsoft.com/office/drawing/2014/main" id="{CE0E5174-0933-E4D2-8E17-036D7E3104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EFB9C77-63B5-BDA7-C30F-F2F18E517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D11C8E3A-529E-44AF-7D9E-8B4FB5F34F3F}"/>
              </a:ext>
            </a:extLst>
          </p:cNvPr>
          <p:cNvSpPr txBox="1">
            <a:spLocks noChangeArrowheads="1"/>
          </p:cNvSpPr>
          <p:nvPr/>
        </p:nvSpPr>
        <p:spPr bwMode="auto">
          <a:xfrm>
            <a:off x="363547" y="74198"/>
            <a:ext cx="11230078" cy="5174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a:lnSpc>
                <a:spcPct val="150000"/>
              </a:lnSpc>
              <a:spcAft>
                <a:spcPct val="0"/>
              </a:spcAft>
            </a:pPr>
            <a:r>
              <a:rPr lang="en-US" sz="2500">
                <a:ea typeface="+mj-lt"/>
                <a:cs typeface="+mj-lt"/>
              </a:rPr>
              <a:t>Rank# 3: </a:t>
            </a:r>
            <a:r>
              <a:rPr lang="en-US" sz="2500" err="1">
                <a:ea typeface="+mj-lt"/>
                <a:cs typeface="+mj-lt"/>
              </a:rPr>
              <a:t>ln_age</a:t>
            </a:r>
            <a:r>
              <a:rPr lang="en-US" altLang="en-US" sz="2500">
                <a:latin typeface="Univers LT (Headings)"/>
              </a:rPr>
              <a:t> </a:t>
            </a:r>
            <a:r>
              <a:rPr lang="en-US" sz="2500">
                <a:ea typeface="+mj-lt"/>
                <a:cs typeface="+mj-lt"/>
              </a:rPr>
              <a:t>( 4 / 6 )</a:t>
            </a:r>
            <a:r>
              <a:rPr lang="en-US" altLang="en-US" sz="2500">
                <a:latin typeface="Univers LT (Headings)"/>
              </a:rPr>
              <a:t>  - </a:t>
            </a:r>
            <a:r>
              <a:rPr lang="en-IN" sz="2500">
                <a:ea typeface="+mj-lt"/>
                <a:cs typeface="+mj-lt"/>
              </a:rPr>
              <a:t>MoM Mean Distribution</a:t>
            </a:r>
            <a:r>
              <a:rPr lang="en-US" altLang="en-US" sz="2500">
                <a:latin typeface="Univers LT (Headings)"/>
              </a:rPr>
              <a:t> </a:t>
            </a:r>
            <a:r>
              <a:rPr lang="en-IN" sz="2400">
                <a:ea typeface="+mj-lt"/>
                <a:cs typeface="+mj-lt"/>
              </a:rPr>
              <a:t>&lt;</a:t>
            </a:r>
            <a:r>
              <a:rPr lang="en-IN" sz="2400">
                <a:solidFill>
                  <a:srgbClr val="C00000"/>
                </a:solidFill>
                <a:ea typeface="+mj-lt"/>
                <a:cs typeface="+mj-lt"/>
              </a:rPr>
              <a:t>Applied</a:t>
            </a:r>
            <a:r>
              <a:rPr lang="en-IN" sz="2400">
                <a:ea typeface="+mj-lt"/>
                <a:cs typeface="+mj-lt"/>
              </a:rPr>
              <a:t>&gt; </a:t>
            </a:r>
            <a:r>
              <a:rPr lang="en-US" altLang="en-US" sz="2500">
                <a:latin typeface="Univers LT (Headings)"/>
              </a:rPr>
              <a:t>                                     </a:t>
            </a:r>
            <a:endParaRPr lang="en-US" sz="2500">
              <a:ea typeface="+mj-lt"/>
              <a:cs typeface="+mj-lt"/>
            </a:endParaRPr>
          </a:p>
        </p:txBody>
      </p:sp>
      <p:sp>
        <p:nvSpPr>
          <p:cNvPr id="11" name="Slide Number Placeholder 1">
            <a:extLst>
              <a:ext uri="{FF2B5EF4-FFF2-40B4-BE49-F238E27FC236}">
                <a16:creationId xmlns:a16="http://schemas.microsoft.com/office/drawing/2014/main" id="{ACF72559-8F71-4873-397A-C0AD094D7F3F}"/>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30</a:t>
            </a:fld>
            <a:endParaRPr lang="en-PH"/>
          </a:p>
        </p:txBody>
      </p:sp>
      <p:sp>
        <p:nvSpPr>
          <p:cNvPr id="4" name="TextBox 3">
            <a:extLst>
              <a:ext uri="{FF2B5EF4-FFF2-40B4-BE49-F238E27FC236}">
                <a16:creationId xmlns:a16="http://schemas.microsoft.com/office/drawing/2014/main" id="{AC2084F6-7F95-DBD2-3156-BC6B5A9FAC1B}"/>
              </a:ext>
            </a:extLst>
          </p:cNvPr>
          <p:cNvSpPr txBox="1"/>
          <p:nvPr/>
        </p:nvSpPr>
        <p:spPr>
          <a:xfrm>
            <a:off x="6221083" y="1678529"/>
            <a:ext cx="5132717" cy="1692771"/>
          </a:xfrm>
          <a:prstGeom prst="rect">
            <a:avLst/>
          </a:prstGeom>
          <a:noFill/>
        </p:spPr>
        <p:txBody>
          <a:bodyPr wrap="square">
            <a:spAutoFit/>
          </a:bodyPr>
          <a:lstStyle/>
          <a:p>
            <a:pPr marL="285750" indent="-285750">
              <a:buFont typeface="Arial" panose="020B0604020202020204" pitchFamily="34" charset="0"/>
              <a:buChar char="•"/>
            </a:pPr>
            <a:r>
              <a:rPr lang="en-US" sz="1300"/>
              <a:t>The mean age remains highly stable, ranging narrowly between 31.3 and 32.3 over the entire period.</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A small spike in Dec 2024 (32.3) is observed, but values quickly return to ~31.4, indicating no sustained shift.</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Overall, the feature shows excellent stability month over month, making it reliable and consistent for modeling.</a:t>
            </a:r>
            <a:endParaRPr lang="en-IN" sz="1300"/>
          </a:p>
        </p:txBody>
      </p:sp>
      <p:graphicFrame>
        <p:nvGraphicFramePr>
          <p:cNvPr id="5" name="Table 4">
            <a:extLst>
              <a:ext uri="{FF2B5EF4-FFF2-40B4-BE49-F238E27FC236}">
                <a16:creationId xmlns:a16="http://schemas.microsoft.com/office/drawing/2014/main" id="{E51FE204-E011-EAB6-79B9-F1377EFD380D}"/>
              </a:ext>
            </a:extLst>
          </p:cNvPr>
          <p:cNvGraphicFramePr>
            <a:graphicFrameLocks noGrp="1"/>
          </p:cNvGraphicFramePr>
          <p:nvPr>
            <p:extLst>
              <p:ext uri="{D42A27DB-BD31-4B8C-83A1-F6EECF244321}">
                <p14:modId xmlns:p14="http://schemas.microsoft.com/office/powerpoint/2010/main" val="4234591319"/>
              </p:ext>
            </p:extLst>
          </p:nvPr>
        </p:nvGraphicFramePr>
        <p:xfrm>
          <a:off x="518996" y="840487"/>
          <a:ext cx="5316794" cy="5379564"/>
        </p:xfrm>
        <a:graphic>
          <a:graphicData uri="http://schemas.openxmlformats.org/drawingml/2006/table">
            <a:tbl>
              <a:tblPr/>
              <a:tblGrid>
                <a:gridCol w="1638738">
                  <a:extLst>
                    <a:ext uri="{9D8B030D-6E8A-4147-A177-3AD203B41FA5}">
                      <a16:colId xmlns:a16="http://schemas.microsoft.com/office/drawing/2014/main" val="2347867772"/>
                    </a:ext>
                  </a:extLst>
                </a:gridCol>
                <a:gridCol w="892202">
                  <a:extLst>
                    <a:ext uri="{9D8B030D-6E8A-4147-A177-3AD203B41FA5}">
                      <a16:colId xmlns:a16="http://schemas.microsoft.com/office/drawing/2014/main" val="1792750604"/>
                    </a:ext>
                  </a:extLst>
                </a:gridCol>
                <a:gridCol w="910410">
                  <a:extLst>
                    <a:ext uri="{9D8B030D-6E8A-4147-A177-3AD203B41FA5}">
                      <a16:colId xmlns:a16="http://schemas.microsoft.com/office/drawing/2014/main" val="2019478899"/>
                    </a:ext>
                  </a:extLst>
                </a:gridCol>
                <a:gridCol w="873993">
                  <a:extLst>
                    <a:ext uri="{9D8B030D-6E8A-4147-A177-3AD203B41FA5}">
                      <a16:colId xmlns:a16="http://schemas.microsoft.com/office/drawing/2014/main" val="270725134"/>
                    </a:ext>
                  </a:extLst>
                </a:gridCol>
                <a:gridCol w="127458">
                  <a:extLst>
                    <a:ext uri="{9D8B030D-6E8A-4147-A177-3AD203B41FA5}">
                      <a16:colId xmlns:a16="http://schemas.microsoft.com/office/drawing/2014/main" val="742181487"/>
                    </a:ext>
                  </a:extLst>
                </a:gridCol>
                <a:gridCol w="873993">
                  <a:extLst>
                    <a:ext uri="{9D8B030D-6E8A-4147-A177-3AD203B41FA5}">
                      <a16:colId xmlns:a16="http://schemas.microsoft.com/office/drawing/2014/main" val="3517387604"/>
                    </a:ext>
                  </a:extLst>
                </a:gridCol>
              </a:tblGrid>
              <a:tr h="504683">
                <a:tc>
                  <a:txBody>
                    <a:bodyPr/>
                    <a:lstStyle/>
                    <a:p>
                      <a:pPr algn="ctr" fontAlgn="ctr">
                        <a:buNone/>
                      </a:pPr>
                      <a:r>
                        <a:rPr lang="en-IN" sz="1000" b="1" i="0" u="none" strike="noStrike">
                          <a:solidFill>
                            <a:srgbClr val="000000"/>
                          </a:solidFill>
                          <a:effectLst/>
                          <a:latin typeface="Calibri" panose="020F0502020204030204" pitchFamily="34" charset="0"/>
                        </a:rPr>
                        <a:t>ln_age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Mean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1249520"/>
                  </a:ext>
                </a:extLst>
              </a:tr>
              <a:tr h="443171">
                <a:tc>
                  <a:txBody>
                    <a:bodyPr/>
                    <a:lstStyle/>
                    <a:p>
                      <a:pPr algn="ctr" fontAlgn="ctr">
                        <a:buNone/>
                      </a:pP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50,582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2BCDA"/>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0.561049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3478722"/>
                  </a:ext>
                </a:extLst>
              </a:tr>
              <a:tr h="443171">
                <a:tc>
                  <a:txBody>
                    <a:bodyPr/>
                    <a:lstStyle/>
                    <a:p>
                      <a:pPr algn="ctr" fontAlgn="ctr">
                        <a:buNone/>
                      </a:pP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45,564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B3D5"/>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0.557048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2606505"/>
                  </a:ext>
                </a:extLst>
              </a:tr>
              <a:tr h="443171">
                <a:tc>
                  <a:txBody>
                    <a:bodyPr/>
                    <a:lstStyle/>
                    <a:p>
                      <a:pPr algn="ctr" fontAlgn="ctr">
                        <a:buNone/>
                      </a:pP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37,904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3858"/>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0.548927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2411839"/>
                  </a:ext>
                </a:extLst>
              </a:tr>
              <a:tr h="443171">
                <a:tc>
                  <a:txBody>
                    <a:bodyPr/>
                    <a:lstStyle/>
                    <a:p>
                      <a:pPr algn="ctr" fontAlgn="ctr">
                        <a:buNone/>
                      </a:pP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41,196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EADD1"/>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0.548719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7771941"/>
                  </a:ext>
                </a:extLst>
              </a:tr>
              <a:tr h="443171">
                <a:tc>
                  <a:txBody>
                    <a:bodyPr/>
                    <a:lstStyle/>
                    <a:p>
                      <a:pPr algn="ctr" fontAlgn="ctr">
                        <a:buNone/>
                      </a:pP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43,277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CAE2"/>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0.548875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398783"/>
                  </a:ext>
                </a:extLst>
              </a:tr>
              <a:tr h="443171">
                <a:tc>
                  <a:txBody>
                    <a:bodyPr/>
                    <a:lstStyle/>
                    <a:p>
                      <a:pPr algn="ctr" fontAlgn="ctr">
                        <a:buNone/>
                      </a:pP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36,089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E9F3"/>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0.546775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3449105"/>
                  </a:ext>
                </a:extLst>
              </a:tr>
              <a:tr h="443171">
                <a:tc>
                  <a:txBody>
                    <a:bodyPr/>
                    <a:lstStyle/>
                    <a:p>
                      <a:pPr algn="ctr" fontAlgn="ctr">
                        <a:buNone/>
                      </a:pP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36,182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DFEE"/>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0.545994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577480"/>
                  </a:ext>
                </a:extLst>
              </a:tr>
              <a:tr h="443171">
                <a:tc>
                  <a:txBody>
                    <a:bodyPr/>
                    <a:lstStyle/>
                    <a:p>
                      <a:pPr algn="ctr" fontAlgn="ctr">
                        <a:buNone/>
                      </a:pP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34,393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6E9"/>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0.542096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3940837"/>
                  </a:ext>
                </a:extLst>
              </a:tr>
              <a:tr h="443171">
                <a:tc>
                  <a:txBody>
                    <a:bodyPr/>
                    <a:lstStyle/>
                    <a:p>
                      <a:pPr algn="ctr" fontAlgn="ctr">
                        <a:buNone/>
                      </a:pP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42,285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6E9"/>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7680884"/>
                  </a:ext>
                </a:extLst>
              </a:tr>
              <a:tr h="443171">
                <a:tc>
                  <a:txBody>
                    <a:bodyPr/>
                    <a:lstStyle/>
                    <a:p>
                      <a:pPr algn="ctr" fontAlgn="ctr">
                        <a:buNone/>
                      </a:pP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42,637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E9F3"/>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0.549238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484091"/>
                  </a:ext>
                </a:extLst>
              </a:tr>
              <a:tr h="443171">
                <a:tc>
                  <a:txBody>
                    <a:bodyPr/>
                    <a:lstStyle/>
                    <a:p>
                      <a:pPr algn="ctr" fontAlgn="ctr">
                        <a:buNone/>
                      </a:pPr>
                      <a:r>
                        <a:rPr lang="en-IN" sz="1000" b="0" i="0" u="none" strike="noStrike">
                          <a:solidFill>
                            <a:srgbClr val="000000"/>
                          </a:solidFill>
                          <a:effectLst/>
                          <a:latin typeface="Calibri" panose="020F0502020204030204" pitchFamily="34"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7F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0.550130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8116597"/>
                  </a:ext>
                </a:extLst>
              </a:tr>
            </a:tbl>
          </a:graphicData>
        </a:graphic>
      </p:graphicFrame>
    </p:spTree>
    <p:extLst>
      <p:ext uri="{BB962C8B-B14F-4D97-AF65-F5344CB8AC3E}">
        <p14:creationId xmlns:p14="http://schemas.microsoft.com/office/powerpoint/2010/main" val="1086823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C52C0-6874-907D-B683-FDBBF035BA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055375-3560-7D4A-D9E5-F6F27512908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C7F0D36C-296C-4C41-928D-13DEBF2E67EF}" type="slidenum">
              <a:rPr lang="en-US" sz="1200">
                <a:solidFill>
                  <a:schemeClr val="tx1">
                    <a:lumMod val="50000"/>
                    <a:lumOff val="50000"/>
                  </a:schemeClr>
                </a:solidFill>
              </a:rPr>
              <a:pPr algn="r">
                <a:spcAft>
                  <a:spcPts val="600"/>
                </a:spcAft>
              </a:pPr>
              <a:t>31</a:t>
            </a:fld>
            <a:endParaRPr lang="en-US" sz="1200">
              <a:solidFill>
                <a:schemeClr val="tx1">
                  <a:lumMod val="50000"/>
                  <a:lumOff val="50000"/>
                </a:schemeClr>
              </a:solidFill>
            </a:endParaRPr>
          </a:p>
        </p:txBody>
      </p:sp>
      <p:sp>
        <p:nvSpPr>
          <p:cNvPr id="3" name="Rectangle 2">
            <a:extLst>
              <a:ext uri="{FF2B5EF4-FFF2-40B4-BE49-F238E27FC236}">
                <a16:creationId xmlns:a16="http://schemas.microsoft.com/office/drawing/2014/main" id="{183E55F8-49D4-1E59-9BD9-7261C33AFDDF}"/>
              </a:ext>
            </a:extLst>
          </p:cNvPr>
          <p:cNvSpPr txBox="1">
            <a:spLocks noChangeArrowheads="1"/>
          </p:cNvSpPr>
          <p:nvPr/>
        </p:nvSpPr>
        <p:spPr bwMode="auto">
          <a:xfrm>
            <a:off x="363547" y="74198"/>
            <a:ext cx="11230078" cy="5174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a:lnSpc>
                <a:spcPct val="150000"/>
              </a:lnSpc>
              <a:spcAft>
                <a:spcPct val="0"/>
              </a:spcAft>
            </a:pPr>
            <a:r>
              <a:rPr lang="en-US" sz="2500">
                <a:ea typeface="+mj-lt"/>
                <a:cs typeface="+mj-lt"/>
              </a:rPr>
              <a:t>Rank# 3: </a:t>
            </a:r>
            <a:r>
              <a:rPr lang="en-US" sz="2500" err="1">
                <a:ea typeface="+mj-lt"/>
                <a:cs typeface="+mj-lt"/>
              </a:rPr>
              <a:t>ln_age</a:t>
            </a:r>
            <a:r>
              <a:rPr lang="en-US" altLang="en-US" sz="2500">
                <a:latin typeface="Univers LT (Headings)"/>
              </a:rPr>
              <a:t> </a:t>
            </a:r>
            <a:r>
              <a:rPr lang="en-US" sz="2500">
                <a:ea typeface="+mj-lt"/>
                <a:cs typeface="+mj-lt"/>
              </a:rPr>
              <a:t>( 5 / 6 )</a:t>
            </a:r>
            <a:r>
              <a:rPr lang="en-US" altLang="en-US" sz="2500">
                <a:latin typeface="Univers LT (Headings)"/>
              </a:rPr>
              <a:t>  - </a:t>
            </a:r>
            <a:r>
              <a:rPr lang="en-IN" sz="2500">
                <a:ea typeface="+mj-lt"/>
                <a:cs typeface="+mj-lt"/>
              </a:rPr>
              <a:t>MoM Mean Distribution</a:t>
            </a:r>
            <a:r>
              <a:rPr lang="en-US" altLang="en-US" sz="2500">
                <a:latin typeface="Univers LT (Headings)"/>
              </a:rPr>
              <a:t> </a:t>
            </a:r>
            <a:r>
              <a:rPr lang="en-IN" sz="2400">
                <a:ea typeface="+mj-lt"/>
                <a:cs typeface="+mj-lt"/>
              </a:rPr>
              <a:t>&lt;</a:t>
            </a:r>
            <a:r>
              <a:rPr lang="en-IN" sz="2400">
                <a:solidFill>
                  <a:srgbClr val="C00000"/>
                </a:solidFill>
                <a:ea typeface="+mj-lt"/>
                <a:cs typeface="+mj-lt"/>
              </a:rPr>
              <a:t>Applied</a:t>
            </a:r>
            <a:r>
              <a:rPr lang="en-IN" sz="2400">
                <a:ea typeface="+mj-lt"/>
                <a:cs typeface="+mj-lt"/>
              </a:rPr>
              <a:t>&gt; </a:t>
            </a:r>
            <a:r>
              <a:rPr lang="en-IN" sz="2400">
                <a:latin typeface="Univers LT (body)"/>
                <a:ea typeface="+mj-lt"/>
                <a:cs typeface="+mj-lt"/>
              </a:rPr>
              <a:t>&lt;</a:t>
            </a:r>
            <a:r>
              <a:rPr lang="en-IN" sz="2400">
                <a:solidFill>
                  <a:srgbClr val="C00000"/>
                </a:solidFill>
                <a:latin typeface="Univers LT (body)"/>
                <a:ea typeface="+mj-lt"/>
                <a:cs typeface="+mj-lt"/>
              </a:rPr>
              <a:t>User Type wise</a:t>
            </a:r>
            <a:r>
              <a:rPr lang="en-IN" sz="2400">
                <a:latin typeface="Univers LT (body)"/>
                <a:ea typeface="+mj-lt"/>
                <a:cs typeface="+mj-lt"/>
              </a:rPr>
              <a:t>&gt; </a:t>
            </a:r>
            <a:r>
              <a:rPr lang="en-IN" sz="2400">
                <a:ea typeface="+mj-lt"/>
                <a:cs typeface="+mj-lt"/>
              </a:rPr>
              <a:t> </a:t>
            </a:r>
            <a:r>
              <a:rPr lang="en-US" altLang="en-US" sz="2500">
                <a:latin typeface="Univers LT (Headings)"/>
              </a:rPr>
              <a:t>                                     </a:t>
            </a:r>
            <a:endParaRPr lang="en-US" sz="2500">
              <a:ea typeface="+mj-lt"/>
              <a:cs typeface="+mj-lt"/>
            </a:endParaRPr>
          </a:p>
        </p:txBody>
      </p:sp>
      <p:sp>
        <p:nvSpPr>
          <p:cNvPr id="11" name="Slide Number Placeholder 1">
            <a:extLst>
              <a:ext uri="{FF2B5EF4-FFF2-40B4-BE49-F238E27FC236}">
                <a16:creationId xmlns:a16="http://schemas.microsoft.com/office/drawing/2014/main" id="{C5D097B4-D284-30C5-64C1-C15141EDD309}"/>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31</a:t>
            </a:fld>
            <a:endParaRPr lang="en-PH"/>
          </a:p>
        </p:txBody>
      </p:sp>
      <p:sp>
        <p:nvSpPr>
          <p:cNvPr id="7" name="TextBox 6">
            <a:extLst>
              <a:ext uri="{FF2B5EF4-FFF2-40B4-BE49-F238E27FC236}">
                <a16:creationId xmlns:a16="http://schemas.microsoft.com/office/drawing/2014/main" id="{3D1A2FD8-1415-95E0-00F2-30290B4FB6E4}"/>
              </a:ext>
            </a:extLst>
          </p:cNvPr>
          <p:cNvSpPr txBox="1"/>
          <p:nvPr/>
        </p:nvSpPr>
        <p:spPr>
          <a:xfrm>
            <a:off x="1199833" y="4721748"/>
            <a:ext cx="4281577" cy="969496"/>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Income shows a gradual and stable trend, rising moderately from Oct 2024 to Dec, then stabilizing.</a:t>
            </a:r>
          </a:p>
          <a:p>
            <a:pPr marL="285750" indent="-285750">
              <a:spcAft>
                <a:spcPts val="600"/>
              </a:spcAft>
              <a:buFont typeface="Arial" panose="020B0604020202020204" pitchFamily="34" charset="0"/>
              <a:buChar char="•"/>
            </a:pPr>
            <a:r>
              <a:rPr lang="en-US" sz="1300"/>
              <a:t>Month-to-month changes are smooth, indicating a consistently distributed pattern.</a:t>
            </a:r>
            <a:endParaRPr lang="en-IN" sz="1300"/>
          </a:p>
        </p:txBody>
      </p:sp>
      <p:sp>
        <p:nvSpPr>
          <p:cNvPr id="8" name="TextBox 7">
            <a:extLst>
              <a:ext uri="{FF2B5EF4-FFF2-40B4-BE49-F238E27FC236}">
                <a16:creationId xmlns:a16="http://schemas.microsoft.com/office/drawing/2014/main" id="{D1CDFC26-31F9-8FB1-26BD-C359E27E4741}"/>
              </a:ext>
            </a:extLst>
          </p:cNvPr>
          <p:cNvSpPr txBox="1"/>
          <p:nvPr/>
        </p:nvSpPr>
        <p:spPr>
          <a:xfrm>
            <a:off x="6710592" y="4721748"/>
            <a:ext cx="4196610" cy="969496"/>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Income remains consistently high with a steady upward trend through most months.</a:t>
            </a:r>
          </a:p>
          <a:p>
            <a:pPr marL="285750" indent="-285750">
              <a:spcAft>
                <a:spcPts val="600"/>
              </a:spcAft>
              <a:buFont typeface="Arial" panose="020B0604020202020204" pitchFamily="34" charset="0"/>
              <a:buChar char="•"/>
            </a:pPr>
            <a:r>
              <a:rPr lang="en-US" sz="1300"/>
              <a:t>No sharp fluctuations, reflecting a stable and reliable distribution.</a:t>
            </a:r>
            <a:endParaRPr lang="en-IN" sz="1300"/>
          </a:p>
        </p:txBody>
      </p:sp>
      <p:graphicFrame>
        <p:nvGraphicFramePr>
          <p:cNvPr id="4" name="Table 3">
            <a:extLst>
              <a:ext uri="{FF2B5EF4-FFF2-40B4-BE49-F238E27FC236}">
                <a16:creationId xmlns:a16="http://schemas.microsoft.com/office/drawing/2014/main" id="{92B5D10C-533B-8504-1188-1CF650165BDA}"/>
              </a:ext>
            </a:extLst>
          </p:cNvPr>
          <p:cNvGraphicFramePr>
            <a:graphicFrameLocks noGrp="1"/>
          </p:cNvGraphicFramePr>
          <p:nvPr>
            <p:extLst>
              <p:ext uri="{D42A27DB-BD31-4B8C-83A1-F6EECF244321}">
                <p14:modId xmlns:p14="http://schemas.microsoft.com/office/powerpoint/2010/main" val="2181608307"/>
              </p:ext>
            </p:extLst>
          </p:nvPr>
        </p:nvGraphicFramePr>
        <p:xfrm>
          <a:off x="781955" y="867312"/>
          <a:ext cx="5117334" cy="3704692"/>
        </p:xfrm>
        <a:graphic>
          <a:graphicData uri="http://schemas.openxmlformats.org/drawingml/2006/table">
            <a:tbl>
              <a:tblPr/>
              <a:tblGrid>
                <a:gridCol w="1590880">
                  <a:extLst>
                    <a:ext uri="{9D8B030D-6E8A-4147-A177-3AD203B41FA5}">
                      <a16:colId xmlns:a16="http://schemas.microsoft.com/office/drawing/2014/main" val="901453984"/>
                    </a:ext>
                  </a:extLst>
                </a:gridCol>
                <a:gridCol w="866146">
                  <a:extLst>
                    <a:ext uri="{9D8B030D-6E8A-4147-A177-3AD203B41FA5}">
                      <a16:colId xmlns:a16="http://schemas.microsoft.com/office/drawing/2014/main" val="3908114212"/>
                    </a:ext>
                  </a:extLst>
                </a:gridCol>
                <a:gridCol w="883823">
                  <a:extLst>
                    <a:ext uri="{9D8B030D-6E8A-4147-A177-3AD203B41FA5}">
                      <a16:colId xmlns:a16="http://schemas.microsoft.com/office/drawing/2014/main" val="2933042302"/>
                    </a:ext>
                  </a:extLst>
                </a:gridCol>
                <a:gridCol w="848470">
                  <a:extLst>
                    <a:ext uri="{9D8B030D-6E8A-4147-A177-3AD203B41FA5}">
                      <a16:colId xmlns:a16="http://schemas.microsoft.com/office/drawing/2014/main" val="2120181011"/>
                    </a:ext>
                  </a:extLst>
                </a:gridCol>
                <a:gridCol w="79545">
                  <a:extLst>
                    <a:ext uri="{9D8B030D-6E8A-4147-A177-3AD203B41FA5}">
                      <a16:colId xmlns:a16="http://schemas.microsoft.com/office/drawing/2014/main" val="3181503162"/>
                    </a:ext>
                  </a:extLst>
                </a:gridCol>
                <a:gridCol w="848470">
                  <a:extLst>
                    <a:ext uri="{9D8B030D-6E8A-4147-A177-3AD203B41FA5}">
                      <a16:colId xmlns:a16="http://schemas.microsoft.com/office/drawing/2014/main" val="3263081131"/>
                    </a:ext>
                  </a:extLst>
                </a:gridCol>
              </a:tblGrid>
              <a:tr h="268330">
                <a:tc gridSpan="6">
                  <a:txBody>
                    <a:bodyPr/>
                    <a:lstStyle/>
                    <a:p>
                      <a:pPr algn="ctr" fontAlgn="ctr">
                        <a:buNone/>
                      </a:pPr>
                      <a:r>
                        <a:rPr lang="en-IN" sz="1200" b="1" i="0" u="none" strike="noStrike">
                          <a:solidFill>
                            <a:srgbClr val="000000"/>
                          </a:solidFill>
                          <a:effectLst/>
                          <a:latin typeface="Calibri" panose="020F0502020204030204" pitchFamily="34" charset="0"/>
                        </a:rPr>
                        <a:t>New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381860224"/>
                  </a:ext>
                </a:extLst>
              </a:tr>
              <a:tr h="675153">
                <a:tc>
                  <a:txBody>
                    <a:bodyPr/>
                    <a:lstStyle/>
                    <a:p>
                      <a:pPr algn="ctr" fontAlgn="ctr">
                        <a:buNone/>
                      </a:pPr>
                      <a:r>
                        <a:rPr lang="en-IN" sz="1000" b="1" i="0" u="none" strike="noStrike">
                          <a:solidFill>
                            <a:srgbClr val="000000"/>
                          </a:solidFill>
                          <a:effectLst/>
                          <a:latin typeface="Calibri" panose="020F0502020204030204" pitchFamily="34" charset="0"/>
                        </a:rPr>
                        <a:t>ln_age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Mean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6176264"/>
                  </a:ext>
                </a:extLst>
              </a:tr>
              <a:tr h="251019">
                <a:tc>
                  <a:txBody>
                    <a:bodyPr/>
                    <a:lstStyle/>
                    <a:p>
                      <a:pPr algn="ctr" fontAlgn="ctr">
                        <a:buNone/>
                      </a:pP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48,679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2A2C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0.564780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1928900"/>
                  </a:ext>
                </a:extLst>
              </a:tr>
              <a:tr h="251019">
                <a:tc>
                  <a:txBody>
                    <a:bodyPr/>
                    <a:lstStyle/>
                    <a:p>
                      <a:pPr algn="ctr" fontAlgn="ctr">
                        <a:buNone/>
                      </a:pP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43,517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09AC6"/>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0.561230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8140682"/>
                  </a:ext>
                </a:extLst>
              </a:tr>
              <a:tr h="251019">
                <a:tc>
                  <a:txBody>
                    <a:bodyPr/>
                    <a:lstStyle/>
                    <a:p>
                      <a:pPr algn="ctr" fontAlgn="ctr">
                        <a:buNone/>
                      </a:pP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34,606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3858"/>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0.556868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0660462"/>
                  </a:ext>
                </a:extLst>
              </a:tr>
              <a:tr h="251019">
                <a:tc>
                  <a:txBody>
                    <a:bodyPr/>
                    <a:lstStyle/>
                    <a:p>
                      <a:pPr algn="ctr" fontAlgn="ctr">
                        <a:buNone/>
                      </a:pP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37,704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A9CF"/>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0.556664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5784163"/>
                  </a:ext>
                </a:extLst>
              </a:tr>
              <a:tr h="251019">
                <a:tc>
                  <a:txBody>
                    <a:bodyPr/>
                    <a:lstStyle/>
                    <a:p>
                      <a:pPr algn="ctr" fontAlgn="ctr">
                        <a:buNone/>
                      </a:pP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39,881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BFDC"/>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0.556129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876376"/>
                  </a:ext>
                </a:extLst>
              </a:tr>
              <a:tr h="251019">
                <a:tc>
                  <a:txBody>
                    <a:bodyPr/>
                    <a:lstStyle/>
                    <a:p>
                      <a:pPr algn="ctr" fontAlgn="ctr">
                        <a:buNone/>
                      </a:pP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32,281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8F3"/>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0.556870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1229076"/>
                  </a:ext>
                </a:extLst>
              </a:tr>
              <a:tr h="251019">
                <a:tc>
                  <a:txBody>
                    <a:bodyPr/>
                    <a:lstStyle/>
                    <a:p>
                      <a:pPr algn="ctr" fontAlgn="ctr">
                        <a:buNone/>
                      </a:pP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32,359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DEED"/>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0.555703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3404224"/>
                  </a:ext>
                </a:extLst>
              </a:tr>
              <a:tr h="251019">
                <a:tc>
                  <a:txBody>
                    <a:bodyPr/>
                    <a:lstStyle/>
                    <a:p>
                      <a:pPr algn="ctr" fontAlgn="ctr">
                        <a:buNone/>
                      </a:pP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30,492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BDAE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0.552444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8369122"/>
                  </a:ext>
                </a:extLst>
              </a:tr>
              <a:tr h="251019">
                <a:tc>
                  <a:txBody>
                    <a:bodyPr/>
                    <a:lstStyle/>
                    <a:p>
                      <a:pPr algn="ctr" fontAlgn="ctr">
                        <a:buNone/>
                      </a:pP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37,846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D9EA"/>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0.555536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743740"/>
                  </a:ext>
                </a:extLst>
              </a:tr>
              <a:tr h="251019">
                <a:tc>
                  <a:txBody>
                    <a:bodyPr/>
                    <a:lstStyle/>
                    <a:p>
                      <a:pPr algn="ctr" fontAlgn="ctr">
                        <a:buNone/>
                      </a:pP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38,034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EBF4"/>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0.559003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4215054"/>
                  </a:ext>
                </a:extLst>
              </a:tr>
              <a:tr h="251019">
                <a:tc>
                  <a:txBody>
                    <a:bodyPr/>
                    <a:lstStyle/>
                    <a:p>
                      <a:pPr algn="ctr" fontAlgn="ctr">
                        <a:buNone/>
                      </a:pPr>
                      <a:r>
                        <a:rPr lang="en-IN" sz="1000" b="0" i="0" u="none" strike="noStrike">
                          <a:solidFill>
                            <a:srgbClr val="000000"/>
                          </a:solidFill>
                          <a:effectLst/>
                          <a:latin typeface="Calibri" panose="020F0502020204030204" pitchFamily="34"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7F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0.559164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4979024"/>
                  </a:ext>
                </a:extLst>
              </a:tr>
            </a:tbl>
          </a:graphicData>
        </a:graphic>
      </p:graphicFrame>
      <p:graphicFrame>
        <p:nvGraphicFramePr>
          <p:cNvPr id="9" name="Table 8">
            <a:extLst>
              <a:ext uri="{FF2B5EF4-FFF2-40B4-BE49-F238E27FC236}">
                <a16:creationId xmlns:a16="http://schemas.microsoft.com/office/drawing/2014/main" id="{3752C9AD-65FD-F3B3-0C0B-735183F42872}"/>
              </a:ext>
            </a:extLst>
          </p:cNvPr>
          <p:cNvGraphicFramePr>
            <a:graphicFrameLocks noGrp="1"/>
          </p:cNvGraphicFramePr>
          <p:nvPr>
            <p:extLst>
              <p:ext uri="{D42A27DB-BD31-4B8C-83A1-F6EECF244321}">
                <p14:modId xmlns:p14="http://schemas.microsoft.com/office/powerpoint/2010/main" val="961210960"/>
              </p:ext>
            </p:extLst>
          </p:nvPr>
        </p:nvGraphicFramePr>
        <p:xfrm>
          <a:off x="6236466" y="867312"/>
          <a:ext cx="5117334" cy="3704692"/>
        </p:xfrm>
        <a:graphic>
          <a:graphicData uri="http://schemas.openxmlformats.org/drawingml/2006/table">
            <a:tbl>
              <a:tblPr/>
              <a:tblGrid>
                <a:gridCol w="1590880">
                  <a:extLst>
                    <a:ext uri="{9D8B030D-6E8A-4147-A177-3AD203B41FA5}">
                      <a16:colId xmlns:a16="http://schemas.microsoft.com/office/drawing/2014/main" val="2363788922"/>
                    </a:ext>
                  </a:extLst>
                </a:gridCol>
                <a:gridCol w="866146">
                  <a:extLst>
                    <a:ext uri="{9D8B030D-6E8A-4147-A177-3AD203B41FA5}">
                      <a16:colId xmlns:a16="http://schemas.microsoft.com/office/drawing/2014/main" val="25210561"/>
                    </a:ext>
                  </a:extLst>
                </a:gridCol>
                <a:gridCol w="883823">
                  <a:extLst>
                    <a:ext uri="{9D8B030D-6E8A-4147-A177-3AD203B41FA5}">
                      <a16:colId xmlns:a16="http://schemas.microsoft.com/office/drawing/2014/main" val="201154379"/>
                    </a:ext>
                  </a:extLst>
                </a:gridCol>
                <a:gridCol w="848470">
                  <a:extLst>
                    <a:ext uri="{9D8B030D-6E8A-4147-A177-3AD203B41FA5}">
                      <a16:colId xmlns:a16="http://schemas.microsoft.com/office/drawing/2014/main" val="3493464559"/>
                    </a:ext>
                  </a:extLst>
                </a:gridCol>
                <a:gridCol w="79545">
                  <a:extLst>
                    <a:ext uri="{9D8B030D-6E8A-4147-A177-3AD203B41FA5}">
                      <a16:colId xmlns:a16="http://schemas.microsoft.com/office/drawing/2014/main" val="1574589274"/>
                    </a:ext>
                  </a:extLst>
                </a:gridCol>
                <a:gridCol w="848470">
                  <a:extLst>
                    <a:ext uri="{9D8B030D-6E8A-4147-A177-3AD203B41FA5}">
                      <a16:colId xmlns:a16="http://schemas.microsoft.com/office/drawing/2014/main" val="3778677660"/>
                    </a:ext>
                  </a:extLst>
                </a:gridCol>
              </a:tblGrid>
              <a:tr h="268330">
                <a:tc gridSpan="6">
                  <a:txBody>
                    <a:bodyPr/>
                    <a:lstStyle/>
                    <a:p>
                      <a:pPr algn="ctr" fontAlgn="ctr">
                        <a:buNone/>
                      </a:pPr>
                      <a:r>
                        <a:rPr lang="en-IN" sz="1200" b="1" i="0" u="none" strike="noStrike">
                          <a:solidFill>
                            <a:srgbClr val="000000"/>
                          </a:solidFill>
                          <a:effectLst/>
                          <a:latin typeface="Calibri" panose="020F0502020204030204" pitchFamily="34" charset="0"/>
                        </a:rPr>
                        <a:t>Repeat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33220982"/>
                  </a:ext>
                </a:extLst>
              </a:tr>
              <a:tr h="675153">
                <a:tc>
                  <a:txBody>
                    <a:bodyPr/>
                    <a:lstStyle/>
                    <a:p>
                      <a:pPr algn="ctr" fontAlgn="ctr">
                        <a:buNone/>
                      </a:pPr>
                      <a:r>
                        <a:rPr lang="en-IN" sz="1000" b="1" i="0" u="none" strike="noStrike">
                          <a:solidFill>
                            <a:srgbClr val="000000"/>
                          </a:solidFill>
                          <a:effectLst/>
                          <a:latin typeface="Calibri" panose="020F0502020204030204" pitchFamily="34" charset="0"/>
                        </a:rPr>
                        <a:t>ln_age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Mean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7685783"/>
                  </a:ext>
                </a:extLst>
              </a:tr>
              <a:tr h="251019">
                <a:tc>
                  <a:txBody>
                    <a:bodyPr/>
                    <a:lstStyle/>
                    <a:p>
                      <a:pPr algn="ctr" fontAlgn="ctr">
                        <a:buNone/>
                      </a:pP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1,903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C1DD"/>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0.465621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7334817"/>
                  </a:ext>
                </a:extLst>
              </a:tr>
              <a:tr h="251019">
                <a:tc>
                  <a:txBody>
                    <a:bodyPr/>
                    <a:lstStyle/>
                    <a:p>
                      <a:pPr algn="ctr" fontAlgn="ctr">
                        <a:buNone/>
                      </a:pP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2,047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D1E6"/>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0.468136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487185"/>
                  </a:ext>
                </a:extLst>
              </a:tr>
              <a:tr h="251019">
                <a:tc>
                  <a:txBody>
                    <a:bodyPr/>
                    <a:lstStyle/>
                    <a:p>
                      <a:pPr algn="ctr" fontAlgn="ctr">
                        <a:buNone/>
                      </a:pP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3,298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7F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0.465606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1408115"/>
                  </a:ext>
                </a:extLst>
              </a:tr>
              <a:tr h="251019">
                <a:tc>
                  <a:txBody>
                    <a:bodyPr/>
                    <a:lstStyle/>
                    <a:p>
                      <a:pPr algn="ctr" fontAlgn="ctr">
                        <a:buNone/>
                      </a:pP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3B5D6"/>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0.462927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442688"/>
                  </a:ext>
                </a:extLst>
              </a:tr>
              <a:tr h="251019">
                <a:tc>
                  <a:txBody>
                    <a:bodyPr/>
                    <a:lstStyle/>
                    <a:p>
                      <a:pPr algn="ctr" fontAlgn="ctr">
                        <a:buNone/>
                      </a:pP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3,396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2A2C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0.463683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9613556"/>
                  </a:ext>
                </a:extLst>
              </a:tr>
              <a:tr h="251019">
                <a:tc>
                  <a:txBody>
                    <a:bodyPr/>
                    <a:lstStyle/>
                    <a:p>
                      <a:pPr algn="ctr" fontAlgn="ctr">
                        <a:buNone/>
                      </a:pP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3,808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81B9"/>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0.461201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0007936"/>
                  </a:ext>
                </a:extLst>
              </a:tr>
              <a:tr h="251019">
                <a:tc>
                  <a:txBody>
                    <a:bodyPr/>
                    <a:lstStyle/>
                    <a:p>
                      <a:pPr algn="ctr" fontAlgn="ctr">
                        <a:buNone/>
                      </a:pP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3,823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A98C5"/>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0.463816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0608220"/>
                  </a:ext>
                </a:extLst>
              </a:tr>
              <a:tr h="251019">
                <a:tc>
                  <a:txBody>
                    <a:bodyPr/>
                    <a:lstStyle/>
                    <a:p>
                      <a:pPr algn="ctr" fontAlgn="ctr">
                        <a:buNone/>
                      </a:pP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28DBF"/>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0.461210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9025573"/>
                  </a:ext>
                </a:extLst>
              </a:tr>
              <a:tr h="251019">
                <a:tc>
                  <a:txBody>
                    <a:bodyPr/>
                    <a:lstStyle/>
                    <a:p>
                      <a:pPr algn="ctr" fontAlgn="ctr">
                        <a:buNone/>
                      </a:pP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4,439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FAE"/>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0.467403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3182987"/>
                  </a:ext>
                </a:extLst>
              </a:tr>
              <a:tr h="251019">
                <a:tc>
                  <a:txBody>
                    <a:bodyPr/>
                    <a:lstStyle/>
                    <a:p>
                      <a:pPr algn="ctr" fontAlgn="ctr">
                        <a:buNone/>
                      </a:pP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4,603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EAD"/>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0.468555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7399740"/>
                  </a:ext>
                </a:extLst>
              </a:tr>
              <a:tr h="251019">
                <a:tc>
                  <a:txBody>
                    <a:bodyPr/>
                    <a:lstStyle/>
                    <a:p>
                      <a:pPr algn="ctr" fontAlgn="ctr">
                        <a:buNone/>
                      </a:pPr>
                      <a:r>
                        <a:rPr lang="en-IN" sz="1000" b="0" i="0" u="none" strike="noStrike">
                          <a:solidFill>
                            <a:srgbClr val="000000"/>
                          </a:solidFill>
                          <a:effectLst/>
                          <a:latin typeface="Calibri" panose="020F0502020204030204" pitchFamily="34"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3858"/>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0.467967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9568365"/>
                  </a:ext>
                </a:extLst>
              </a:tr>
            </a:tbl>
          </a:graphicData>
        </a:graphic>
      </p:graphicFrame>
    </p:spTree>
    <p:extLst>
      <p:ext uri="{BB962C8B-B14F-4D97-AF65-F5344CB8AC3E}">
        <p14:creationId xmlns:p14="http://schemas.microsoft.com/office/powerpoint/2010/main" val="1632618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56624-601B-4E2D-7A92-0D76732D2318}"/>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9D15E991-768A-9E97-33B4-6FC4EC4F70B3}"/>
              </a:ext>
            </a:extLst>
          </p:cNvPr>
          <p:cNvSpPr txBox="1">
            <a:spLocks/>
          </p:cNvSpPr>
          <p:nvPr/>
        </p:nvSpPr>
        <p:spPr>
          <a:xfrm>
            <a:off x="392364"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3: </a:t>
            </a:r>
            <a:r>
              <a:rPr lang="en-IN" sz="2500" err="1">
                <a:ea typeface="+mj-lt"/>
                <a:cs typeface="+mj-lt"/>
              </a:rPr>
              <a:t>ln_age</a:t>
            </a:r>
            <a:r>
              <a:rPr lang="en-IN" sz="2500">
                <a:ea typeface="+mj-lt"/>
                <a:cs typeface="+mj-lt"/>
              </a:rPr>
              <a:t> ( 6 / 6 )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6" name="Slide Number Placeholder 1">
            <a:extLst>
              <a:ext uri="{FF2B5EF4-FFF2-40B4-BE49-F238E27FC236}">
                <a16:creationId xmlns:a16="http://schemas.microsoft.com/office/drawing/2014/main" id="{68DAB9DB-B42F-52EA-E361-0E1CC5FA2EB0}"/>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32</a:t>
            </a:fld>
            <a:endParaRPr lang="en-PH"/>
          </a:p>
        </p:txBody>
      </p:sp>
      <p:sp>
        <p:nvSpPr>
          <p:cNvPr id="2" name="TextBox 1">
            <a:extLst>
              <a:ext uri="{FF2B5EF4-FFF2-40B4-BE49-F238E27FC236}">
                <a16:creationId xmlns:a16="http://schemas.microsoft.com/office/drawing/2014/main" id="{4F9650A9-E4FB-4518-3487-79293B1C3833}"/>
              </a:ext>
            </a:extLst>
          </p:cNvPr>
          <p:cNvSpPr txBox="1"/>
          <p:nvPr/>
        </p:nvSpPr>
        <p:spPr>
          <a:xfrm>
            <a:off x="1782112" y="4875948"/>
            <a:ext cx="8323603"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Here the baseline data considered is Oct’2024 to Jan’2025.</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CSI values remained very low throughout the baseline period, peaking at just over 0.004 in December 2024 and mostly staying below 0.001 in other months — indicating strong stability.</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In the Test/OOT period (Feb to Jun 2025), CSI values increased modestly but consistently remained below 0.007, well under the 0.1 threshold. This confirms that the “</a:t>
            </a:r>
            <a:r>
              <a:rPr lang="en-US" sz="1300" err="1">
                <a:ea typeface="+mn-lt"/>
                <a:cs typeface="+mn-lt"/>
              </a:rPr>
              <a:t>ln_age</a:t>
            </a:r>
            <a:r>
              <a:rPr lang="en-US" sz="1300">
                <a:ea typeface="+mn-lt"/>
                <a:cs typeface="+mn-lt"/>
              </a:rPr>
              <a:t>” feature remains stable over time and shows no evidence of significant data drift.</a:t>
            </a:r>
            <a:endParaRPr lang="en-US" sz="1300"/>
          </a:p>
        </p:txBody>
      </p:sp>
      <p:pic>
        <p:nvPicPr>
          <p:cNvPr id="7" name="Picture 6">
            <a:extLst>
              <a:ext uri="{FF2B5EF4-FFF2-40B4-BE49-F238E27FC236}">
                <a16:creationId xmlns:a16="http://schemas.microsoft.com/office/drawing/2014/main" id="{04217361-86E4-62EC-67AA-C16091EFD38B}"/>
              </a:ext>
            </a:extLst>
          </p:cNvPr>
          <p:cNvPicPr>
            <a:picLocks noChangeAspect="1"/>
          </p:cNvPicPr>
          <p:nvPr/>
        </p:nvPicPr>
        <p:blipFill>
          <a:blip r:embed="rId2"/>
          <a:stretch>
            <a:fillRect/>
          </a:stretch>
        </p:blipFill>
        <p:spPr>
          <a:xfrm>
            <a:off x="1385887" y="868357"/>
            <a:ext cx="9420225" cy="3714750"/>
          </a:xfrm>
          <a:prstGeom prst="rect">
            <a:avLst/>
          </a:prstGeom>
        </p:spPr>
      </p:pic>
    </p:spTree>
    <p:extLst>
      <p:ext uri="{BB962C8B-B14F-4D97-AF65-F5344CB8AC3E}">
        <p14:creationId xmlns:p14="http://schemas.microsoft.com/office/powerpoint/2010/main" val="1298088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4EC45-B37E-40DB-1A0F-4E89914CDFA2}"/>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CA3D078E-C395-ABB0-BA49-2F2D9A77F901}"/>
              </a:ext>
            </a:extLst>
          </p:cNvPr>
          <p:cNvGraphicFramePr>
            <a:graphicFrameLocks noGrp="1"/>
          </p:cNvGraphicFramePr>
          <p:nvPr>
            <p:extLst>
              <p:ext uri="{D42A27DB-BD31-4B8C-83A1-F6EECF244321}">
                <p14:modId xmlns:p14="http://schemas.microsoft.com/office/powerpoint/2010/main" val="482184313"/>
              </p:ext>
            </p:extLst>
          </p:nvPr>
        </p:nvGraphicFramePr>
        <p:xfrm>
          <a:off x="6853308" y="1697087"/>
          <a:ext cx="5076825" cy="804863"/>
        </p:xfrm>
        <a:graphic>
          <a:graphicData uri="http://schemas.openxmlformats.org/drawingml/2006/table">
            <a:tbl>
              <a:tblPr bandRow="1">
                <a:tableStyleId>{5C22544A-7EE6-4342-B048-85BDC9FD1C3A}</a:tableStyleId>
              </a:tblPr>
              <a:tblGrid>
                <a:gridCol w="5076825">
                  <a:extLst>
                    <a:ext uri="{9D8B030D-6E8A-4147-A177-3AD203B41FA5}">
                      <a16:colId xmlns:a16="http://schemas.microsoft.com/office/drawing/2014/main" val="1910876813"/>
                    </a:ext>
                  </a:extLst>
                </a:gridCol>
              </a:tblGrid>
              <a:tr h="219075">
                <a:tc>
                  <a:txBody>
                    <a:bodyPr/>
                    <a:lstStyle/>
                    <a:p>
                      <a:pPr fontAlgn="base">
                        <a:lnSpc>
                          <a:spcPts val="1650"/>
                        </a:lnSpc>
                        <a:buNone/>
                      </a:pPr>
                      <a:r>
                        <a:rPr lang="en-IN" sz="1400" b="1">
                          <a:solidFill>
                            <a:srgbClr val="FFFFFF"/>
                          </a:solidFill>
                          <a:effectLst/>
                          <a:latin typeface="Consolas" panose="020B0609020204030204" pitchFamily="49" charset="0"/>
                        </a:rPr>
                        <a:t>Less_Frequency_Cat</a:t>
                      </a:r>
                      <a:endParaRPr lang="en-IN">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785AFF"/>
                    </a:solidFill>
                  </a:tcPr>
                </a:tc>
                <a:extLst>
                  <a:ext uri="{0D108BD9-81ED-4DB2-BD59-A6C34878D82A}">
                    <a16:rowId xmlns:a16="http://schemas.microsoft.com/office/drawing/2014/main" val="4185062924"/>
                  </a:ext>
                </a:extLst>
              </a:tr>
              <a:tr h="504825">
                <a:tc>
                  <a:txBody>
                    <a:bodyPr/>
                    <a:lstStyle/>
                    <a:p>
                      <a:pPr fontAlgn="base">
                        <a:lnSpc>
                          <a:spcPts val="1650"/>
                        </a:lnSpc>
                        <a:buNone/>
                      </a:pPr>
                      <a:r>
                        <a:rPr lang="en-US" sz="1050">
                          <a:effectLst/>
                          <a:latin typeface="Consolas" panose="020B0609020204030204" pitchFamily="49" charset="0"/>
                        </a:rPr>
                        <a:t>Allowance ,Pension, Interest on deposits and investments, </a:t>
                      </a:r>
                      <a:endParaRPr lang="en-US">
                        <a:effectLst/>
                      </a:endParaRPr>
                    </a:p>
                    <a:p>
                      <a:pPr fontAlgn="base">
                        <a:lnSpc>
                          <a:spcPts val="1650"/>
                        </a:lnSpc>
                        <a:buNone/>
                      </a:pPr>
                      <a:r>
                        <a:rPr lang="en-US" sz="1050">
                          <a:effectLst/>
                          <a:latin typeface="Consolas" panose="020B0609020204030204" pitchFamily="49" charset="0"/>
                        </a:rPr>
                        <a:t>Inheritance/retirement funds</a:t>
                      </a:r>
                      <a:endParaRPr lang="en-US">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556999499"/>
                  </a:ext>
                </a:extLst>
              </a:tr>
            </a:tbl>
          </a:graphicData>
        </a:graphic>
      </p:graphicFrame>
      <p:sp>
        <p:nvSpPr>
          <p:cNvPr id="10" name="Title 2">
            <a:extLst>
              <a:ext uri="{FF2B5EF4-FFF2-40B4-BE49-F238E27FC236}">
                <a16:creationId xmlns:a16="http://schemas.microsoft.com/office/drawing/2014/main" id="{B32CC36E-C391-1890-5B67-BCF5265D67C1}"/>
              </a:ext>
            </a:extLst>
          </p:cNvPr>
          <p:cNvSpPr txBox="1">
            <a:spLocks/>
          </p:cNvSpPr>
          <p:nvPr/>
        </p:nvSpPr>
        <p:spPr>
          <a:xfrm>
            <a:off x="227869" y="83182"/>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4: </a:t>
            </a:r>
            <a:r>
              <a:rPr lang="en-IN" sz="2500" err="1">
                <a:ea typeface="+mj-lt"/>
                <a:cs typeface="+mj-lt"/>
              </a:rPr>
              <a:t>ln_source_funds_new_bin</a:t>
            </a:r>
            <a:r>
              <a:rPr lang="en-IN" sz="2500">
                <a:ea typeface="+mj-lt"/>
                <a:cs typeface="+mj-lt"/>
              </a:rPr>
              <a:t> ( 1 / 5 )  - Feature Performance in Train vs Test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11" name="TextBox 10">
            <a:extLst>
              <a:ext uri="{FF2B5EF4-FFF2-40B4-BE49-F238E27FC236}">
                <a16:creationId xmlns:a16="http://schemas.microsoft.com/office/drawing/2014/main" id="{81AC4C25-1AF2-4B0A-8433-4B20DF19B313}"/>
              </a:ext>
            </a:extLst>
          </p:cNvPr>
          <p:cNvSpPr txBox="1"/>
          <p:nvPr/>
        </p:nvSpPr>
        <p:spPr>
          <a:xfrm>
            <a:off x="227869" y="477649"/>
            <a:ext cx="8427433" cy="292388"/>
          </a:xfrm>
          <a:prstGeom prst="rect">
            <a:avLst/>
          </a:prstGeom>
          <a:noFill/>
        </p:spPr>
        <p:txBody>
          <a:bodyPr wrap="square" rtlCol="0">
            <a:spAutoFit/>
          </a:bodyPr>
          <a:lstStyle/>
          <a:p>
            <a:r>
              <a:rPr lang="en-US" sz="1300"/>
              <a:t>It represents different sources of a person’s income.</a:t>
            </a:r>
            <a:endParaRPr lang="en-IN" sz="1300"/>
          </a:p>
        </p:txBody>
      </p:sp>
      <p:pic>
        <p:nvPicPr>
          <p:cNvPr id="21" name="Picture 20">
            <a:extLst>
              <a:ext uri="{FF2B5EF4-FFF2-40B4-BE49-F238E27FC236}">
                <a16:creationId xmlns:a16="http://schemas.microsoft.com/office/drawing/2014/main" id="{3A95E5AA-021A-4B50-6BE0-9BFDD233BC2D}"/>
              </a:ext>
            </a:extLst>
          </p:cNvPr>
          <p:cNvPicPr>
            <a:picLocks noChangeAspect="1"/>
          </p:cNvPicPr>
          <p:nvPr/>
        </p:nvPicPr>
        <p:blipFill>
          <a:blip r:embed="rId2"/>
          <a:stretch>
            <a:fillRect/>
          </a:stretch>
        </p:blipFill>
        <p:spPr>
          <a:xfrm>
            <a:off x="338778" y="838403"/>
            <a:ext cx="6156025" cy="5610314"/>
          </a:xfrm>
          <a:prstGeom prst="rect">
            <a:avLst/>
          </a:prstGeom>
        </p:spPr>
      </p:pic>
      <p:pic>
        <p:nvPicPr>
          <p:cNvPr id="23" name="Picture 22">
            <a:extLst>
              <a:ext uri="{FF2B5EF4-FFF2-40B4-BE49-F238E27FC236}">
                <a16:creationId xmlns:a16="http://schemas.microsoft.com/office/drawing/2014/main" id="{F5E361C0-C091-DAFC-67FB-BEBF7455A99F}"/>
              </a:ext>
            </a:extLst>
          </p:cNvPr>
          <p:cNvPicPr>
            <a:picLocks noChangeAspect="1"/>
          </p:cNvPicPr>
          <p:nvPr/>
        </p:nvPicPr>
        <p:blipFill>
          <a:blip r:embed="rId3"/>
          <a:stretch>
            <a:fillRect/>
          </a:stretch>
        </p:blipFill>
        <p:spPr>
          <a:xfrm>
            <a:off x="6776396" y="3307222"/>
            <a:ext cx="5076826" cy="1780239"/>
          </a:xfrm>
          <a:prstGeom prst="rect">
            <a:avLst/>
          </a:prstGeom>
        </p:spPr>
      </p:pic>
      <p:sp>
        <p:nvSpPr>
          <p:cNvPr id="24" name="Slide Number Placeholder 1">
            <a:extLst>
              <a:ext uri="{FF2B5EF4-FFF2-40B4-BE49-F238E27FC236}">
                <a16:creationId xmlns:a16="http://schemas.microsoft.com/office/drawing/2014/main" id="{83C4863E-5785-BFC8-CA81-7E9D4B2AA3CC}"/>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33</a:t>
            </a:fld>
            <a:endParaRPr lang="en-PH"/>
          </a:p>
        </p:txBody>
      </p:sp>
    </p:spTree>
    <p:extLst>
      <p:ext uri="{BB962C8B-B14F-4D97-AF65-F5344CB8AC3E}">
        <p14:creationId xmlns:p14="http://schemas.microsoft.com/office/powerpoint/2010/main" val="2175218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19117-2B4E-4BE0-C461-02E1C34CFE07}"/>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C787F19E-C123-A1C1-BD13-32E0031B5EDD}"/>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4: </a:t>
            </a:r>
            <a:r>
              <a:rPr lang="en-IN" sz="2500" err="1">
                <a:ea typeface="+mj-lt"/>
                <a:cs typeface="+mj-lt"/>
              </a:rPr>
              <a:t>ln_source_funds_new_bin</a:t>
            </a:r>
            <a:r>
              <a:rPr lang="en-IN" sz="2500">
                <a:ea typeface="+mj-lt"/>
                <a:cs typeface="+mj-lt"/>
              </a:rPr>
              <a:t> ( 2 / 5 )  - Feature Statistics Analysis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6" name="Slide Number Placeholder 1">
            <a:extLst>
              <a:ext uri="{FF2B5EF4-FFF2-40B4-BE49-F238E27FC236}">
                <a16:creationId xmlns:a16="http://schemas.microsoft.com/office/drawing/2014/main" id="{FA52659E-3EE5-34B6-6A88-91BF66E5B2ED}"/>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34</a:t>
            </a:fld>
            <a:endParaRPr lang="en-PH"/>
          </a:p>
        </p:txBody>
      </p:sp>
      <p:pic>
        <p:nvPicPr>
          <p:cNvPr id="2" name="Picture 1">
            <a:extLst>
              <a:ext uri="{FF2B5EF4-FFF2-40B4-BE49-F238E27FC236}">
                <a16:creationId xmlns:a16="http://schemas.microsoft.com/office/drawing/2014/main" id="{27297FD0-E633-5CD2-4037-4EF21376B19A}"/>
              </a:ext>
            </a:extLst>
          </p:cNvPr>
          <p:cNvPicPr>
            <a:picLocks noChangeAspect="1"/>
          </p:cNvPicPr>
          <p:nvPr/>
        </p:nvPicPr>
        <p:blipFill>
          <a:blip r:embed="rId2"/>
          <a:stretch>
            <a:fillRect/>
          </a:stretch>
        </p:blipFill>
        <p:spPr>
          <a:xfrm>
            <a:off x="4321834" y="625993"/>
            <a:ext cx="7870165" cy="6232007"/>
          </a:xfrm>
          <a:prstGeom prst="rect">
            <a:avLst/>
          </a:prstGeom>
        </p:spPr>
      </p:pic>
      <p:sp>
        <p:nvSpPr>
          <p:cNvPr id="3" name="Rectangle 2">
            <a:extLst>
              <a:ext uri="{FF2B5EF4-FFF2-40B4-BE49-F238E27FC236}">
                <a16:creationId xmlns:a16="http://schemas.microsoft.com/office/drawing/2014/main" id="{0AE7B18D-206A-2921-3477-1EAF6C3D1699}"/>
              </a:ext>
            </a:extLst>
          </p:cNvPr>
          <p:cNvSpPr/>
          <p:nvPr/>
        </p:nvSpPr>
        <p:spPr>
          <a:xfrm>
            <a:off x="534826" y="1521339"/>
            <a:ext cx="3459204" cy="38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300">
                <a:solidFill>
                  <a:srgbClr val="000000"/>
                </a:solidFill>
              </a:rPr>
              <a:t>The red line (model prediction) generally follows the trend of the blue line (actual target), showing the model is effectively using this feature.</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A visible gap between the red and purple lines indicates that the feature contributes meaningfully to prediction accuracy.</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green bars (data per bin) show that while some bins have fewer records, the last bin contains the majority, and the model handles this distribution well.</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target rate decreases across bins, which aligns with the WOE transformation and supports the feature’s use in the model.</a:t>
            </a:r>
            <a:endParaRPr lang="en-GB" sz="1300">
              <a:solidFill>
                <a:srgbClr val="000000"/>
              </a:solidFill>
            </a:endParaRPr>
          </a:p>
        </p:txBody>
      </p:sp>
    </p:spTree>
    <p:extLst>
      <p:ext uri="{BB962C8B-B14F-4D97-AF65-F5344CB8AC3E}">
        <p14:creationId xmlns:p14="http://schemas.microsoft.com/office/powerpoint/2010/main" val="3090156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3EDCF-FDCA-24FE-FBC6-17C61B266F64}"/>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86CFC974-E6FF-6063-BFA0-B9E21149C0B6}"/>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D7D5CFDD-AE77-8077-36EE-8CD8B877885F}"/>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latin typeface="Univers LT (body)"/>
                <a:ea typeface="+mj-lt"/>
                <a:cs typeface="+mj-lt"/>
              </a:rPr>
              <a:t>Rank# 4: </a:t>
            </a:r>
            <a:r>
              <a:rPr lang="en-IN" sz="2500" err="1"/>
              <a:t>ln_source_funds_new_bin</a:t>
            </a:r>
            <a:r>
              <a:rPr lang="en-IN" sz="2500"/>
              <a:t> </a:t>
            </a:r>
            <a:r>
              <a:rPr lang="en-IN" sz="2500">
                <a:latin typeface="Univers LT (body)"/>
                <a:ea typeface="+mj-lt"/>
                <a:cs typeface="+mj-lt"/>
              </a:rPr>
              <a:t>( 3 / 5 )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a:t>
            </a:r>
            <a:endParaRPr lang="en-US" sz="2500" b="0">
              <a:solidFill>
                <a:srgbClr val="000000"/>
              </a:solidFill>
              <a:ea typeface="+mj-lt"/>
              <a:cs typeface="+mj-lt"/>
            </a:endParaRPr>
          </a:p>
        </p:txBody>
      </p:sp>
      <p:sp>
        <p:nvSpPr>
          <p:cNvPr id="11" name="Slide Number Placeholder 1">
            <a:extLst>
              <a:ext uri="{FF2B5EF4-FFF2-40B4-BE49-F238E27FC236}">
                <a16:creationId xmlns:a16="http://schemas.microsoft.com/office/drawing/2014/main" id="{FE480D66-8CA0-D7E4-00DB-48F2E541D045}"/>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35</a:t>
            </a:fld>
            <a:endParaRPr lang="en-PH"/>
          </a:p>
        </p:txBody>
      </p:sp>
      <p:sp>
        <p:nvSpPr>
          <p:cNvPr id="2" name="TextBox 1">
            <a:extLst>
              <a:ext uri="{FF2B5EF4-FFF2-40B4-BE49-F238E27FC236}">
                <a16:creationId xmlns:a16="http://schemas.microsoft.com/office/drawing/2014/main" id="{29D8C8C4-0076-D7DD-56A9-60BD10751B7E}"/>
              </a:ext>
            </a:extLst>
          </p:cNvPr>
          <p:cNvSpPr txBox="1"/>
          <p:nvPr/>
        </p:nvSpPr>
        <p:spPr>
          <a:xfrm>
            <a:off x="7375585" y="1358575"/>
            <a:ext cx="4163925" cy="2292935"/>
          </a:xfrm>
          <a:prstGeom prst="rect">
            <a:avLst/>
          </a:prstGeom>
          <a:noFill/>
        </p:spPr>
        <p:txBody>
          <a:bodyPr wrap="square">
            <a:spAutoFit/>
          </a:bodyPr>
          <a:lstStyle/>
          <a:p>
            <a:pPr marL="285750" indent="-285750">
              <a:buFont typeface="Arial" panose="020B0604020202020204" pitchFamily="34" charset="0"/>
              <a:buChar char="•"/>
            </a:pPr>
            <a:r>
              <a:rPr lang="en-US" sz="1300"/>
              <a:t>Salary remains the main source of funds across all months, while business income steadily increases from 12.8% to 15.0%, reflecting a genuine shift in customer profiles.</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Missing data drops to 0% by June 2025, indicating improved data quality and better feature reliability.</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The distribution is stable and interpretable, with no abrupt changes, making the feature both trustworthy and predictive over time.</a:t>
            </a:r>
            <a:endParaRPr lang="en-IN" sz="1300"/>
          </a:p>
        </p:txBody>
      </p:sp>
      <p:graphicFrame>
        <p:nvGraphicFramePr>
          <p:cNvPr id="4" name="Table 3">
            <a:extLst>
              <a:ext uri="{FF2B5EF4-FFF2-40B4-BE49-F238E27FC236}">
                <a16:creationId xmlns:a16="http://schemas.microsoft.com/office/drawing/2014/main" id="{B8C7D204-D280-541A-0F50-1433AFEDEE57}"/>
              </a:ext>
            </a:extLst>
          </p:cNvPr>
          <p:cNvGraphicFramePr>
            <a:graphicFrameLocks noGrp="1"/>
          </p:cNvGraphicFramePr>
          <p:nvPr>
            <p:extLst>
              <p:ext uri="{D42A27DB-BD31-4B8C-83A1-F6EECF244321}">
                <p14:modId xmlns:p14="http://schemas.microsoft.com/office/powerpoint/2010/main" val="3605608278"/>
              </p:ext>
            </p:extLst>
          </p:nvPr>
        </p:nvGraphicFramePr>
        <p:xfrm>
          <a:off x="449301" y="800360"/>
          <a:ext cx="6692900" cy="5527284"/>
        </p:xfrm>
        <a:graphic>
          <a:graphicData uri="http://schemas.openxmlformats.org/drawingml/2006/table">
            <a:tbl>
              <a:tblPr/>
              <a:tblGrid>
                <a:gridCol w="990600">
                  <a:extLst>
                    <a:ext uri="{9D8B030D-6E8A-4147-A177-3AD203B41FA5}">
                      <a16:colId xmlns:a16="http://schemas.microsoft.com/office/drawing/2014/main" val="2566927381"/>
                    </a:ext>
                  </a:extLst>
                </a:gridCol>
                <a:gridCol w="622300">
                  <a:extLst>
                    <a:ext uri="{9D8B030D-6E8A-4147-A177-3AD203B41FA5}">
                      <a16:colId xmlns:a16="http://schemas.microsoft.com/office/drawing/2014/main" val="2306110136"/>
                    </a:ext>
                  </a:extLst>
                </a:gridCol>
                <a:gridCol w="635000">
                  <a:extLst>
                    <a:ext uri="{9D8B030D-6E8A-4147-A177-3AD203B41FA5}">
                      <a16:colId xmlns:a16="http://schemas.microsoft.com/office/drawing/2014/main" val="3275285173"/>
                    </a:ext>
                  </a:extLst>
                </a:gridCol>
                <a:gridCol w="609600">
                  <a:extLst>
                    <a:ext uri="{9D8B030D-6E8A-4147-A177-3AD203B41FA5}">
                      <a16:colId xmlns:a16="http://schemas.microsoft.com/office/drawing/2014/main" val="2304340735"/>
                    </a:ext>
                  </a:extLst>
                </a:gridCol>
                <a:gridCol w="609600">
                  <a:extLst>
                    <a:ext uri="{9D8B030D-6E8A-4147-A177-3AD203B41FA5}">
                      <a16:colId xmlns:a16="http://schemas.microsoft.com/office/drawing/2014/main" val="1253471232"/>
                    </a:ext>
                  </a:extLst>
                </a:gridCol>
                <a:gridCol w="609600">
                  <a:extLst>
                    <a:ext uri="{9D8B030D-6E8A-4147-A177-3AD203B41FA5}">
                      <a16:colId xmlns:a16="http://schemas.microsoft.com/office/drawing/2014/main" val="185327765"/>
                    </a:ext>
                  </a:extLst>
                </a:gridCol>
                <a:gridCol w="609600">
                  <a:extLst>
                    <a:ext uri="{9D8B030D-6E8A-4147-A177-3AD203B41FA5}">
                      <a16:colId xmlns:a16="http://schemas.microsoft.com/office/drawing/2014/main" val="2271095197"/>
                    </a:ext>
                  </a:extLst>
                </a:gridCol>
                <a:gridCol w="609600">
                  <a:extLst>
                    <a:ext uri="{9D8B030D-6E8A-4147-A177-3AD203B41FA5}">
                      <a16:colId xmlns:a16="http://schemas.microsoft.com/office/drawing/2014/main" val="2312743415"/>
                    </a:ext>
                  </a:extLst>
                </a:gridCol>
                <a:gridCol w="609600">
                  <a:extLst>
                    <a:ext uri="{9D8B030D-6E8A-4147-A177-3AD203B41FA5}">
                      <a16:colId xmlns:a16="http://schemas.microsoft.com/office/drawing/2014/main" val="758410713"/>
                    </a:ext>
                  </a:extLst>
                </a:gridCol>
                <a:gridCol w="76200">
                  <a:extLst>
                    <a:ext uri="{9D8B030D-6E8A-4147-A177-3AD203B41FA5}">
                      <a16:colId xmlns:a16="http://schemas.microsoft.com/office/drawing/2014/main" val="756561956"/>
                    </a:ext>
                  </a:extLst>
                </a:gridCol>
                <a:gridCol w="711200">
                  <a:extLst>
                    <a:ext uri="{9D8B030D-6E8A-4147-A177-3AD203B41FA5}">
                      <a16:colId xmlns:a16="http://schemas.microsoft.com/office/drawing/2014/main" val="2662272123"/>
                    </a:ext>
                  </a:extLst>
                </a:gridCol>
              </a:tblGrid>
              <a:tr h="691409">
                <a:tc>
                  <a:txBody>
                    <a:bodyPr/>
                    <a:lstStyle/>
                    <a:p>
                      <a:pPr algn="ctr" fontAlgn="ctr">
                        <a:buNone/>
                      </a:pPr>
                      <a:r>
                        <a:rPr lang="en-US" sz="1000" b="1" i="0" u="none" strike="noStrike">
                          <a:solidFill>
                            <a:srgbClr val="000000"/>
                          </a:solidFill>
                          <a:effectLst/>
                          <a:latin typeface="Calibri" panose="020F0502020204030204" pitchFamily="34" charset="0"/>
                        </a:rPr>
                        <a:t>ln_source_funds_new_bin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salary</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income from business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err="1">
                          <a:solidFill>
                            <a:srgbClr val="000000"/>
                          </a:solidFill>
                          <a:effectLst/>
                          <a:latin typeface="Calibri" panose="020F0502020204030204" pitchFamily="34" charset="0"/>
                        </a:rPr>
                        <a:t>less_frequent_cat</a:t>
                      </a:r>
                      <a:endParaRPr lang="en-IN" sz="10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remittance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missing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new</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6761426"/>
                  </a:ext>
                </a:extLst>
              </a:tr>
              <a:tr h="439625">
                <a:tc>
                  <a:txBody>
                    <a:bodyPr/>
                    <a:lstStyle/>
                    <a:p>
                      <a:pPr algn="ctr" fontAlgn="ctr">
                        <a:buNone/>
                      </a:pP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50,582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72.8%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F6F"/>
                    </a:solidFill>
                  </a:tcPr>
                </a:tc>
                <a:tc>
                  <a:txBody>
                    <a:bodyPr/>
                    <a:lstStyle/>
                    <a:p>
                      <a:pPr algn="ctr" fontAlgn="ctr">
                        <a:buNone/>
                      </a:pPr>
                      <a:r>
                        <a:rPr lang="en-IN" sz="1000" b="0" i="0" u="none" strike="noStrike">
                          <a:solidFill>
                            <a:srgbClr val="F1F1F1"/>
                          </a:solidFill>
                          <a:effectLst/>
                          <a:latin typeface="Calibri" panose="020F0502020204030204" pitchFamily="34" charset="0"/>
                        </a:rPr>
                        <a:t>12.9%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270"/>
                    </a:solidFill>
                  </a:tcPr>
                </a:tc>
                <a:tc>
                  <a:txBody>
                    <a:bodyPr/>
                    <a:lstStyle/>
                    <a:p>
                      <a:pPr algn="ctr" fontAlgn="ctr">
                        <a:buNone/>
                      </a:pPr>
                      <a:r>
                        <a:rPr lang="en-IN" sz="1000" b="0" i="0" u="none" strike="noStrike">
                          <a:solidFill>
                            <a:srgbClr val="000000"/>
                          </a:solidFill>
                          <a:effectLst/>
                          <a:latin typeface="Calibri" panose="020F0502020204030204" pitchFamily="34" charset="0"/>
                        </a:rPr>
                        <a:t>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37C"/>
                    </a:solidFill>
                  </a:tcPr>
                </a:tc>
                <a:tc>
                  <a:txBody>
                    <a:bodyPr/>
                    <a:lstStyle/>
                    <a:p>
                      <a:pPr algn="ctr" fontAlgn="ctr">
                        <a:buNone/>
                      </a:pPr>
                      <a:r>
                        <a:rPr lang="en-IN" sz="1000" b="0" i="0" u="none" strike="noStrike">
                          <a:solidFill>
                            <a:srgbClr val="000000"/>
                          </a:solidFill>
                          <a:effectLst/>
                          <a:latin typeface="Calibri" panose="020F0502020204030204" pitchFamily="34" charset="0"/>
                        </a:rPr>
                        <a:t>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379"/>
                    </a:solidFill>
                  </a:tcPr>
                </a:tc>
                <a:tc>
                  <a:txBody>
                    <a:bodyPr/>
                    <a:lstStyle/>
                    <a:p>
                      <a:pPr algn="ctr" fontAlgn="ctr">
                        <a:buNone/>
                      </a:pPr>
                      <a:r>
                        <a:rPr lang="en-IN" sz="1000" b="0" i="0" u="none" strike="noStrike">
                          <a:solidFill>
                            <a:srgbClr val="000000"/>
                          </a:solidFill>
                          <a:effectLst/>
                          <a:latin typeface="Calibri" panose="020F0502020204030204" pitchFamily="34" charset="0"/>
                        </a:rPr>
                        <a:t>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777"/>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0.561049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4049205"/>
                  </a:ext>
                </a:extLst>
              </a:tr>
              <a:tr h="439625">
                <a:tc>
                  <a:txBody>
                    <a:bodyPr/>
                    <a:lstStyle/>
                    <a:p>
                      <a:pPr algn="ctr" fontAlgn="ctr">
                        <a:buNone/>
                      </a:pP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45,564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774"/>
                    </a:solidFill>
                  </a:tcPr>
                </a:tc>
                <a:tc>
                  <a:txBody>
                    <a:bodyPr/>
                    <a:lstStyle/>
                    <a:p>
                      <a:pPr algn="ctr" fontAlgn="ctr">
                        <a:buNone/>
                      </a:pPr>
                      <a:r>
                        <a:rPr lang="en-IN" sz="1000" b="0" i="0" u="none" strike="noStrike">
                          <a:solidFill>
                            <a:srgbClr val="000000"/>
                          </a:solidFill>
                          <a:effectLst/>
                          <a:latin typeface="Calibri" panose="020F0502020204030204" pitchFamily="34" charset="0"/>
                        </a:rPr>
                        <a:t>13.0%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F72"/>
                    </a:solidFill>
                  </a:tcPr>
                </a:tc>
                <a:tc>
                  <a:txBody>
                    <a:bodyPr/>
                    <a:lstStyle/>
                    <a:p>
                      <a:pPr algn="ctr" fontAlgn="ctr">
                        <a:buNone/>
                      </a:pPr>
                      <a:r>
                        <a:rPr lang="en-IN" sz="1000" b="0" i="0" u="none" strike="noStrike">
                          <a:solidFill>
                            <a:srgbClr val="000000"/>
                          </a:solidFill>
                          <a:effectLst/>
                          <a:latin typeface="Calibri" panose="020F0502020204030204" pitchFamily="34" charset="0"/>
                        </a:rPr>
                        <a:t>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C"/>
                    </a:solidFill>
                  </a:tcPr>
                </a:tc>
                <a:tc>
                  <a:txBody>
                    <a:bodyPr/>
                    <a:lstStyle/>
                    <a:p>
                      <a:pPr algn="ctr" fontAlgn="ctr">
                        <a:buNone/>
                      </a:pPr>
                      <a:r>
                        <a:rPr lang="en-IN" sz="1000" b="0" i="0" u="none" strike="noStrike">
                          <a:solidFill>
                            <a:srgbClr val="F1F1F1"/>
                          </a:solidFill>
                          <a:effectLst/>
                          <a:latin typeface="Calibri" panose="020F0502020204030204" pitchFamily="34" charset="0"/>
                        </a:rPr>
                        <a:t>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C37C"/>
                    </a:solidFill>
                  </a:tcPr>
                </a:tc>
                <a:tc>
                  <a:txBody>
                    <a:bodyPr/>
                    <a:lstStyle/>
                    <a:p>
                      <a:pPr algn="ctr" fontAlgn="ctr">
                        <a:buNone/>
                      </a:pPr>
                      <a:r>
                        <a:rPr lang="en-IN" sz="1000" b="0" i="0" u="none" strike="noStrike">
                          <a:solidFill>
                            <a:srgbClr val="F1F1F1"/>
                          </a:solidFill>
                          <a:effectLst/>
                          <a:latin typeface="Calibri" panose="020F0502020204030204" pitchFamily="34" charset="0"/>
                        </a:rPr>
                        <a:t>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270"/>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0.557048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2002740"/>
                  </a:ext>
                </a:extLst>
              </a:tr>
              <a:tr h="439625">
                <a:tc>
                  <a:txBody>
                    <a:bodyPr/>
                    <a:lstStyle/>
                    <a:p>
                      <a:pPr algn="ctr" fontAlgn="ctr">
                        <a:buNone/>
                      </a:pP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37,904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73.0%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B71"/>
                    </a:solidFill>
                  </a:tcPr>
                </a:tc>
                <a:tc>
                  <a:txBody>
                    <a:bodyPr/>
                    <a:lstStyle/>
                    <a:p>
                      <a:pPr algn="ctr" fontAlgn="ctr">
                        <a:buNone/>
                      </a:pPr>
                      <a:r>
                        <a:rPr lang="en-IN" sz="1000" b="0" i="0" u="none" strike="noStrike">
                          <a:solidFill>
                            <a:srgbClr val="000000"/>
                          </a:solidFill>
                          <a:effectLst/>
                          <a:latin typeface="Calibri" panose="020F0502020204030204" pitchFamily="34" charset="0"/>
                        </a:rPr>
                        <a:t>13.5%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B7B"/>
                    </a:solidFill>
                  </a:tcPr>
                </a:tc>
                <a:tc>
                  <a:txBody>
                    <a:bodyPr/>
                    <a:lstStyle/>
                    <a:p>
                      <a:pPr algn="ctr" fontAlgn="ctr">
                        <a:buNone/>
                      </a:pPr>
                      <a:r>
                        <a:rPr lang="en-IN" sz="1000" b="0" i="0" u="none" strike="noStrike">
                          <a:solidFill>
                            <a:srgbClr val="000000"/>
                          </a:solidFill>
                          <a:effectLst/>
                          <a:latin typeface="Calibri" panose="020F0502020204030204" pitchFamily="34" charset="0"/>
                        </a:rPr>
                        <a:t>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E78"/>
                    </a:solidFill>
                  </a:tcPr>
                </a:tc>
                <a:tc>
                  <a:txBody>
                    <a:bodyPr/>
                    <a:lstStyle/>
                    <a:p>
                      <a:pPr algn="ctr" fontAlgn="ctr">
                        <a:buNone/>
                      </a:pPr>
                      <a:r>
                        <a:rPr lang="en-IN" sz="1000" b="0" i="0" u="none" strike="noStrike">
                          <a:solidFill>
                            <a:srgbClr val="000000"/>
                          </a:solidFill>
                          <a:effectLst/>
                          <a:latin typeface="Calibri" panose="020F0502020204030204" pitchFamily="34" charset="0"/>
                        </a:rPr>
                        <a:t>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E282"/>
                    </a:solidFill>
                  </a:tcPr>
                </a:tc>
                <a:tc>
                  <a:txBody>
                    <a:bodyPr/>
                    <a:lstStyle/>
                    <a:p>
                      <a:pPr algn="ctr" fontAlgn="ctr">
                        <a:buNone/>
                      </a:pPr>
                      <a:r>
                        <a:rPr lang="en-IN" sz="1000" b="0" i="0" u="none" strike="noStrike">
                          <a:solidFill>
                            <a:srgbClr val="000000"/>
                          </a:solidFill>
                          <a:effectLst/>
                          <a:latin typeface="Calibri" panose="020F0502020204030204" pitchFamily="34" charset="0"/>
                        </a:rPr>
                        <a:t>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CA7D"/>
                    </a:solidFill>
                  </a:tcPr>
                </a:tc>
                <a:tc>
                  <a:txBody>
                    <a:bodyPr/>
                    <a:lstStyle/>
                    <a:p>
                      <a:pPr algn="ctr" fontAlgn="ctr">
                        <a:buNone/>
                      </a:pPr>
                      <a:r>
                        <a:rPr lang="en-IN" sz="1000" b="0" i="0" u="none" strike="noStrike">
                          <a:solidFill>
                            <a:srgbClr val="000000"/>
                          </a:solidFill>
                          <a:effectLst/>
                          <a:latin typeface="Calibri" panose="020F0502020204030204" pitchFamily="34" charset="0"/>
                        </a:rPr>
                        <a:t>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977"/>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0.548927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6825339"/>
                  </a:ext>
                </a:extLst>
              </a:tr>
              <a:tr h="439625">
                <a:tc>
                  <a:txBody>
                    <a:bodyPr/>
                    <a:lstStyle/>
                    <a:p>
                      <a:pPr algn="ctr" fontAlgn="ctr">
                        <a:buNone/>
                      </a:pP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41,196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C7E"/>
                    </a:solidFill>
                  </a:tcPr>
                </a:tc>
                <a:tc>
                  <a:txBody>
                    <a:bodyPr/>
                    <a:lstStyle/>
                    <a:p>
                      <a:pPr algn="ctr" fontAlgn="ctr">
                        <a:buNone/>
                      </a:pPr>
                      <a:r>
                        <a:rPr lang="en-IN" sz="1000" b="0" i="0" u="none" strike="noStrike">
                          <a:solidFill>
                            <a:srgbClr val="F1F1F1"/>
                          </a:solidFill>
                          <a:effectLst/>
                          <a:latin typeface="Calibri" panose="020F0502020204030204" pitchFamily="34" charset="0"/>
                        </a:rPr>
                        <a:t>12.6%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079"/>
                    </a:solidFill>
                  </a:tcPr>
                </a:tc>
                <a:tc>
                  <a:txBody>
                    <a:bodyPr/>
                    <a:lstStyle/>
                    <a:p>
                      <a:pPr algn="ctr" fontAlgn="ctr">
                        <a:buNone/>
                      </a:pPr>
                      <a:r>
                        <a:rPr lang="en-IN" sz="1000" b="0" i="0" u="none" strike="noStrike">
                          <a:solidFill>
                            <a:srgbClr val="000000"/>
                          </a:solidFill>
                          <a:effectLst/>
                          <a:latin typeface="Calibri" panose="020F0502020204030204" pitchFamily="34" charset="0"/>
                        </a:rPr>
                        <a:t>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981"/>
                    </a:solidFill>
                  </a:tcPr>
                </a:tc>
                <a:tc>
                  <a:txBody>
                    <a:bodyPr/>
                    <a:lstStyle/>
                    <a:p>
                      <a:pPr algn="ctr" fontAlgn="ctr">
                        <a:buNone/>
                      </a:pPr>
                      <a:r>
                        <a:rPr lang="en-IN" sz="1000" b="0" i="0" u="none" strike="noStrike">
                          <a:solidFill>
                            <a:srgbClr val="000000"/>
                          </a:solidFill>
                          <a:effectLst/>
                          <a:latin typeface="Calibri" panose="020F0502020204030204" pitchFamily="34" charset="0"/>
                        </a:rPr>
                        <a:t>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CC7E"/>
                    </a:solidFill>
                  </a:tcPr>
                </a:tc>
                <a:tc>
                  <a:txBody>
                    <a:bodyPr/>
                    <a:lstStyle/>
                    <a:p>
                      <a:pPr algn="ctr" fontAlgn="ctr">
                        <a:buNone/>
                      </a:pPr>
                      <a:r>
                        <a:rPr lang="en-IN" sz="1000" b="0" i="0" u="none" strike="noStrike">
                          <a:solidFill>
                            <a:srgbClr val="F1F1F1"/>
                          </a:solidFill>
                          <a:effectLst/>
                          <a:latin typeface="Calibri" panose="020F0502020204030204" pitchFamily="34" charset="0"/>
                        </a:rPr>
                        <a:t>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36D"/>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0.548719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4970717"/>
                  </a:ext>
                </a:extLst>
              </a:tr>
              <a:tr h="439625">
                <a:tc>
                  <a:txBody>
                    <a:bodyPr/>
                    <a:lstStyle/>
                    <a:p>
                      <a:pPr algn="ctr" fontAlgn="ctr">
                        <a:buNone/>
                      </a:pP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43,277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877"/>
                    </a:solidFill>
                  </a:tcPr>
                </a:tc>
                <a:tc>
                  <a:txBody>
                    <a:bodyPr/>
                    <a:lstStyle/>
                    <a:p>
                      <a:pPr algn="ctr" fontAlgn="ctr">
                        <a:buNone/>
                      </a:pPr>
                      <a:r>
                        <a:rPr lang="en-IN" sz="1000" b="0" i="0" u="none" strike="noStrike">
                          <a:solidFill>
                            <a:srgbClr val="F1F1F1"/>
                          </a:solidFill>
                          <a:effectLst/>
                          <a:latin typeface="Calibri" panose="020F0502020204030204" pitchFamily="34" charset="0"/>
                        </a:rPr>
                        <a:t>12.9%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F6F"/>
                    </a:solidFill>
                  </a:tcPr>
                </a:tc>
                <a:tc>
                  <a:txBody>
                    <a:bodyPr/>
                    <a:lstStyle/>
                    <a:p>
                      <a:pPr algn="ctr" fontAlgn="ctr">
                        <a:buNone/>
                      </a:pPr>
                      <a:r>
                        <a:rPr lang="en-IN" sz="1000" b="0" i="0" u="none" strike="noStrike">
                          <a:solidFill>
                            <a:srgbClr val="000000"/>
                          </a:solidFill>
                          <a:effectLst/>
                          <a:latin typeface="Calibri" panose="020F0502020204030204" pitchFamily="34" charset="0"/>
                        </a:rPr>
                        <a:t>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17C"/>
                    </a:solidFill>
                  </a:tcPr>
                </a:tc>
                <a:tc>
                  <a:txBody>
                    <a:bodyPr/>
                    <a:lstStyle/>
                    <a:p>
                      <a:pPr algn="ctr" fontAlgn="ctr">
                        <a:buNone/>
                      </a:pPr>
                      <a:r>
                        <a:rPr lang="en-IN" sz="1000" b="0" i="0" u="none" strike="noStrike">
                          <a:solidFill>
                            <a:srgbClr val="000000"/>
                          </a:solidFill>
                          <a:effectLst/>
                          <a:latin typeface="Calibri" panose="020F0502020204030204" pitchFamily="34" charset="0"/>
                        </a:rPr>
                        <a:t>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780"/>
                    </a:solidFill>
                  </a:tcPr>
                </a:tc>
                <a:tc>
                  <a:txBody>
                    <a:bodyPr/>
                    <a:lstStyle/>
                    <a:p>
                      <a:pPr algn="ctr" fontAlgn="ctr">
                        <a:buNone/>
                      </a:pPr>
                      <a:r>
                        <a:rPr lang="en-IN" sz="1000" b="0" i="0" u="none" strike="noStrike">
                          <a:solidFill>
                            <a:srgbClr val="000000"/>
                          </a:solidFill>
                          <a:effectLst/>
                          <a:latin typeface="Calibri" panose="020F0502020204030204" pitchFamily="34" charset="0"/>
                        </a:rPr>
                        <a:t>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CB7E"/>
                    </a:solidFill>
                  </a:tcPr>
                </a:tc>
                <a:tc>
                  <a:txBody>
                    <a:bodyPr/>
                    <a:lstStyle/>
                    <a:p>
                      <a:pPr algn="ctr" fontAlgn="ctr">
                        <a:buNone/>
                      </a:pPr>
                      <a:r>
                        <a:rPr lang="en-IN" sz="1000" b="0" i="0" u="none" strike="noStrike">
                          <a:solidFill>
                            <a:srgbClr val="000000"/>
                          </a:solidFill>
                          <a:effectLst/>
                          <a:latin typeface="Calibri" panose="020F0502020204030204" pitchFamily="34" charset="0"/>
                        </a:rPr>
                        <a:t>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373"/>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0.548875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4922829"/>
                  </a:ext>
                </a:extLst>
              </a:tr>
              <a:tr h="439625">
                <a:tc>
                  <a:txBody>
                    <a:bodyPr/>
                    <a:lstStyle/>
                    <a:p>
                      <a:pPr algn="ctr" fontAlgn="ctr">
                        <a:buNone/>
                      </a:pP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36,089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677"/>
                    </a:solidFill>
                  </a:tcPr>
                </a:tc>
                <a:tc>
                  <a:txBody>
                    <a:bodyPr/>
                    <a:lstStyle/>
                    <a:p>
                      <a:pPr algn="ctr" fontAlgn="ctr">
                        <a:buNone/>
                      </a:pPr>
                      <a:r>
                        <a:rPr lang="en-IN" sz="1000" b="0" i="0" u="none" strike="noStrike">
                          <a:solidFill>
                            <a:srgbClr val="F1F1F1"/>
                          </a:solidFill>
                          <a:effectLst/>
                          <a:latin typeface="Calibri" panose="020F0502020204030204" pitchFamily="34" charset="0"/>
                        </a:rPr>
                        <a:t>12.9%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871"/>
                    </a:solidFill>
                  </a:tcPr>
                </a:tc>
                <a:tc>
                  <a:txBody>
                    <a:bodyPr/>
                    <a:lstStyle/>
                    <a:p>
                      <a:pPr algn="ctr" fontAlgn="ctr">
                        <a:buNone/>
                      </a:pPr>
                      <a:r>
                        <a:rPr lang="en-IN" sz="1000" b="0" i="0" u="none" strike="noStrike">
                          <a:solidFill>
                            <a:srgbClr val="000000"/>
                          </a:solidFill>
                          <a:effectLst/>
                          <a:latin typeface="Calibri" panose="020F0502020204030204" pitchFamily="34" charset="0"/>
                        </a:rPr>
                        <a:t>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87D"/>
                    </a:solidFill>
                  </a:tcPr>
                </a:tc>
                <a:tc>
                  <a:txBody>
                    <a:bodyPr/>
                    <a:lstStyle/>
                    <a:p>
                      <a:pPr algn="ctr" fontAlgn="ctr">
                        <a:buNone/>
                      </a:pPr>
                      <a:r>
                        <a:rPr lang="en-IN" sz="1000" b="0" i="0" u="none" strike="noStrike">
                          <a:solidFill>
                            <a:srgbClr val="000000"/>
                          </a:solidFill>
                          <a:effectLst/>
                          <a:latin typeface="Calibri" panose="020F0502020204030204" pitchFamily="34" charset="0"/>
                        </a:rPr>
                        <a:t>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97A"/>
                    </a:solidFill>
                  </a:tcPr>
                </a:tc>
                <a:tc>
                  <a:txBody>
                    <a:bodyPr/>
                    <a:lstStyle/>
                    <a:p>
                      <a:pPr algn="ctr" fontAlgn="ctr">
                        <a:buNone/>
                      </a:pPr>
                      <a:r>
                        <a:rPr lang="en-IN" sz="1000" b="0" i="0" u="none" strike="noStrike">
                          <a:solidFill>
                            <a:srgbClr val="000000"/>
                          </a:solidFill>
                          <a:effectLst/>
                          <a:latin typeface="Calibri" panose="020F0502020204030204" pitchFamily="34" charset="0"/>
                        </a:rPr>
                        <a:t>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CD7E"/>
                    </a:solidFill>
                  </a:tcPr>
                </a:tc>
                <a:tc>
                  <a:txBody>
                    <a:bodyPr/>
                    <a:lstStyle/>
                    <a:p>
                      <a:pPr algn="ctr" fontAlgn="ctr">
                        <a:buNone/>
                      </a:pPr>
                      <a:r>
                        <a:rPr lang="en-IN" sz="1000" b="0" i="0" u="none" strike="noStrike">
                          <a:solidFill>
                            <a:srgbClr val="000000"/>
                          </a:solidFill>
                          <a:effectLst/>
                          <a:latin typeface="Calibri" panose="020F0502020204030204" pitchFamily="34" charset="0"/>
                        </a:rPr>
                        <a:t>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580"/>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0.546775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5597831"/>
                  </a:ext>
                </a:extLst>
              </a:tr>
              <a:tr h="439625">
                <a:tc>
                  <a:txBody>
                    <a:bodyPr/>
                    <a:lstStyle/>
                    <a:p>
                      <a:pPr algn="ctr" fontAlgn="ctr">
                        <a:buNone/>
                      </a:pP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36,182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E984"/>
                    </a:solidFill>
                  </a:tcPr>
                </a:tc>
                <a:tc>
                  <a:txBody>
                    <a:bodyPr/>
                    <a:lstStyle/>
                    <a:p>
                      <a:pPr algn="ctr" fontAlgn="ctr">
                        <a:buNone/>
                      </a:pPr>
                      <a:r>
                        <a:rPr lang="en-IN" sz="1000" b="0" i="0" u="none" strike="noStrike">
                          <a:solidFill>
                            <a:srgbClr val="000000"/>
                          </a:solidFill>
                          <a:effectLst/>
                          <a:latin typeface="Calibri" panose="020F0502020204030204" pitchFamily="34" charset="0"/>
                        </a:rPr>
                        <a:t>13.8%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C81"/>
                    </a:solidFill>
                  </a:tcPr>
                </a:tc>
                <a:tc>
                  <a:txBody>
                    <a:bodyPr/>
                    <a:lstStyle/>
                    <a:p>
                      <a:pPr algn="ctr" fontAlgn="ctr">
                        <a:buNone/>
                      </a:pPr>
                      <a:r>
                        <a:rPr lang="en-IN" sz="1000" b="0" i="0" u="none" strike="noStrike">
                          <a:solidFill>
                            <a:srgbClr val="000000"/>
                          </a:solidFill>
                          <a:effectLst/>
                          <a:latin typeface="Calibri" panose="020F0502020204030204" pitchFamily="34" charset="0"/>
                        </a:rPr>
                        <a:t>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076"/>
                    </a:solidFill>
                  </a:tcPr>
                </a:tc>
                <a:tc>
                  <a:txBody>
                    <a:bodyPr/>
                    <a:lstStyle/>
                    <a:p>
                      <a:pPr algn="ctr" fontAlgn="ctr">
                        <a:buNone/>
                      </a:pPr>
                      <a:r>
                        <a:rPr lang="en-IN" sz="1000" b="0" i="0" u="none" strike="noStrike">
                          <a:solidFill>
                            <a:srgbClr val="000000"/>
                          </a:solidFill>
                          <a:effectLst/>
                          <a:latin typeface="Calibri" panose="020F0502020204030204" pitchFamily="34" charset="0"/>
                        </a:rPr>
                        <a:t>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382"/>
                    </a:solidFill>
                  </a:tcPr>
                </a:tc>
                <a:tc>
                  <a:txBody>
                    <a:bodyPr/>
                    <a:lstStyle/>
                    <a:p>
                      <a:pPr algn="ctr" fontAlgn="ctr">
                        <a:buNone/>
                      </a:pPr>
                      <a:r>
                        <a:rPr lang="en-IN" sz="1000" b="0" i="0" u="none" strike="noStrike">
                          <a:solidFill>
                            <a:srgbClr val="000000"/>
                          </a:solidFill>
                          <a:effectLst/>
                          <a:latin typeface="Calibri" panose="020F0502020204030204" pitchFamily="34" charset="0"/>
                        </a:rPr>
                        <a:t>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83"/>
                    </a:solidFill>
                  </a:tcPr>
                </a:tc>
                <a:tc>
                  <a:txBody>
                    <a:bodyPr/>
                    <a:lstStyle/>
                    <a:p>
                      <a:pPr algn="ctr" fontAlgn="ctr">
                        <a:buNone/>
                      </a:pPr>
                      <a:r>
                        <a:rPr lang="en-IN" sz="1000" b="0" i="0" u="none" strike="noStrike">
                          <a:solidFill>
                            <a:srgbClr val="000000"/>
                          </a:solidFill>
                          <a:effectLst/>
                          <a:latin typeface="Calibri" panose="020F0502020204030204" pitchFamily="34" charset="0"/>
                        </a:rPr>
                        <a:t>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480"/>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0.545994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081070"/>
                  </a:ext>
                </a:extLst>
              </a:tr>
              <a:tr h="439625">
                <a:tc>
                  <a:txBody>
                    <a:bodyPr/>
                    <a:lstStyle/>
                    <a:p>
                      <a:pPr algn="ctr" fontAlgn="ctr">
                        <a:buNone/>
                      </a:pP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34,393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14.7%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3D07F"/>
                    </a:solidFill>
                  </a:tcPr>
                </a:tc>
                <a:tc>
                  <a:txBody>
                    <a:bodyPr/>
                    <a:lstStyle/>
                    <a:p>
                      <a:pPr algn="ctr" fontAlgn="ctr">
                        <a:buNone/>
                      </a:pPr>
                      <a:r>
                        <a:rPr lang="en-IN" sz="1000" b="0" i="0" u="none" strike="noStrike">
                          <a:solidFill>
                            <a:srgbClr val="F1F1F1"/>
                          </a:solidFill>
                          <a:effectLst/>
                          <a:latin typeface="Calibri" panose="020F0502020204030204" pitchFamily="34" charset="0"/>
                        </a:rPr>
                        <a:t>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F1F1F1"/>
                          </a:solidFill>
                          <a:effectLst/>
                          <a:latin typeface="Calibri" panose="020F0502020204030204" pitchFamily="34" charset="0"/>
                        </a:rPr>
                        <a:t>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0.542096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2249527"/>
                  </a:ext>
                </a:extLst>
              </a:tr>
              <a:tr h="439625">
                <a:tc>
                  <a:txBody>
                    <a:bodyPr/>
                    <a:lstStyle/>
                    <a:p>
                      <a:pPr algn="ctr" fontAlgn="ctr">
                        <a:buNone/>
                      </a:pP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42,285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883"/>
                    </a:solidFill>
                  </a:tcPr>
                </a:tc>
                <a:tc>
                  <a:txBody>
                    <a:bodyPr/>
                    <a:lstStyle/>
                    <a:p>
                      <a:pPr algn="ctr" fontAlgn="ctr">
                        <a:buNone/>
                      </a:pPr>
                      <a:r>
                        <a:rPr lang="en-IN" sz="1000" b="0" i="0" u="none" strike="noStrike">
                          <a:solidFill>
                            <a:srgbClr val="000000"/>
                          </a:solidFill>
                          <a:effectLst/>
                          <a:latin typeface="Calibri" panose="020F0502020204030204" pitchFamily="34" charset="0"/>
                        </a:rPr>
                        <a:t>15.0%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C87D"/>
                    </a:solidFill>
                  </a:tcPr>
                </a:tc>
                <a:tc>
                  <a:txBody>
                    <a:bodyPr/>
                    <a:lstStyle/>
                    <a:p>
                      <a:pPr algn="ctr" fontAlgn="ctr">
                        <a:buNone/>
                      </a:pPr>
                      <a:r>
                        <a:rPr lang="en-IN" sz="1000" b="0" i="0" u="none" strike="noStrike">
                          <a:solidFill>
                            <a:srgbClr val="000000"/>
                          </a:solidFill>
                          <a:effectLst/>
                          <a:latin typeface="Calibri" panose="020F0502020204030204" pitchFamily="34" charset="0"/>
                        </a:rPr>
                        <a:t>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F82"/>
                    </a:solidFill>
                  </a:tcPr>
                </a:tc>
                <a:tc>
                  <a:txBody>
                    <a:bodyPr/>
                    <a:lstStyle/>
                    <a:p>
                      <a:pPr algn="ctr" fontAlgn="ctr">
                        <a:buNone/>
                      </a:pPr>
                      <a:r>
                        <a:rPr lang="en-IN" sz="1000" b="0" i="0" u="none" strike="noStrike">
                          <a:solidFill>
                            <a:srgbClr val="000000"/>
                          </a:solidFill>
                          <a:effectLst/>
                          <a:latin typeface="Calibri" panose="020F0502020204030204" pitchFamily="34" charset="0"/>
                        </a:rPr>
                        <a:t>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DC81"/>
                    </a:solidFill>
                  </a:tcPr>
                </a:tc>
                <a:tc>
                  <a:txBody>
                    <a:bodyPr/>
                    <a:lstStyle/>
                    <a:p>
                      <a:pPr algn="ctr" fontAlgn="ctr">
                        <a:buNone/>
                      </a:pP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B6B"/>
                    </a:solidFill>
                  </a:tcPr>
                </a:tc>
                <a:tc>
                  <a:txBody>
                    <a:bodyPr/>
                    <a:lstStyle/>
                    <a:p>
                      <a:pPr algn="ctr" fontAlgn="ctr">
                        <a:buNone/>
                      </a:pPr>
                      <a:r>
                        <a:rPr lang="en-IN" sz="1000" b="0" i="0" u="none" strike="noStrike">
                          <a:solidFill>
                            <a:srgbClr val="000000"/>
                          </a:solidFill>
                          <a:effectLst/>
                          <a:latin typeface="Calibri" panose="020F0502020204030204" pitchFamily="34" charset="0"/>
                        </a:rPr>
                        <a:t>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483"/>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2796360"/>
                  </a:ext>
                </a:extLst>
              </a:tr>
              <a:tr h="439625">
                <a:tc>
                  <a:txBody>
                    <a:bodyPr/>
                    <a:lstStyle/>
                    <a:p>
                      <a:pPr algn="ctr" fontAlgn="ctr">
                        <a:buNone/>
                      </a:pP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42,637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72.5%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16D"/>
                    </a:solidFill>
                  </a:tcPr>
                </a:tc>
                <a:tc>
                  <a:txBody>
                    <a:bodyPr/>
                    <a:lstStyle/>
                    <a:p>
                      <a:pPr algn="ctr" fontAlgn="ctr">
                        <a:buNone/>
                      </a:pPr>
                      <a:r>
                        <a:rPr lang="en-IN" sz="1000" b="0" i="0" u="none" strike="noStrike">
                          <a:solidFill>
                            <a:srgbClr val="000000"/>
                          </a:solidFill>
                          <a:effectLst/>
                          <a:latin typeface="Calibri" panose="020F0502020204030204" pitchFamily="34" charset="0"/>
                        </a:rPr>
                        <a:t>15.3%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7.3%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EC67D"/>
                    </a:solidFill>
                  </a:tcPr>
                </a:tc>
                <a:tc>
                  <a:txBody>
                    <a:bodyPr/>
                    <a:lstStyle/>
                    <a:p>
                      <a:pPr algn="ctr" fontAlgn="ctr">
                        <a:buNone/>
                      </a:pPr>
                      <a:r>
                        <a:rPr lang="en-IN" sz="1000" b="0" i="0" u="none" strike="noStrike">
                          <a:solidFill>
                            <a:srgbClr val="000000"/>
                          </a:solidFill>
                          <a:effectLst/>
                          <a:latin typeface="Calibri" panose="020F0502020204030204" pitchFamily="34" charset="0"/>
                        </a:rPr>
                        <a:t>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583"/>
                    </a:solidFill>
                  </a:tcPr>
                </a:tc>
                <a:tc>
                  <a:txBody>
                    <a:bodyPr/>
                    <a:lstStyle/>
                    <a:p>
                      <a:pPr algn="ctr" fontAlgn="ctr">
                        <a:buNone/>
                      </a:pPr>
                      <a:r>
                        <a:rPr lang="en-IN" sz="1000" b="0" i="0" u="none" strike="noStrike">
                          <a:solidFill>
                            <a:srgbClr val="F1F1F1"/>
                          </a:solidFill>
                          <a:effectLst/>
                          <a:latin typeface="Calibri" panose="020F0502020204030204" pitchFamily="34" charset="0"/>
                        </a:rPr>
                        <a:t>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D6C"/>
                    </a:solidFill>
                  </a:tcPr>
                </a:tc>
                <a:tc>
                  <a:txBody>
                    <a:bodyPr/>
                    <a:lstStyle/>
                    <a:p>
                      <a:pPr algn="ctr" fontAlgn="ctr">
                        <a:buNone/>
                      </a:pPr>
                      <a:r>
                        <a:rPr lang="en-IN" sz="1000" b="0" i="0" u="none" strike="noStrike">
                          <a:solidFill>
                            <a:srgbClr val="000000"/>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0.549238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8720581"/>
                  </a:ext>
                </a:extLst>
              </a:tr>
              <a:tr h="439625">
                <a:tc>
                  <a:txBody>
                    <a:bodyPr/>
                    <a:lstStyle/>
                    <a:p>
                      <a:pPr algn="ctr" fontAlgn="ctr">
                        <a:buNone/>
                      </a:pPr>
                      <a:r>
                        <a:rPr lang="en-IN" sz="1000" b="0" i="0" u="none" strike="noStrike">
                          <a:solidFill>
                            <a:srgbClr val="000000"/>
                          </a:solidFill>
                          <a:effectLst/>
                          <a:latin typeface="Calibri" panose="020F0502020204030204" pitchFamily="34"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72.4%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15.0%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C67D"/>
                    </a:solid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D580"/>
                    </a:solidFill>
                  </a:tcPr>
                </a:tc>
                <a:tc>
                  <a:txBody>
                    <a:bodyPr/>
                    <a:lstStyle/>
                    <a:p>
                      <a:pPr algn="ctr" fontAlgn="ctr">
                        <a:buNone/>
                      </a:pP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C07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0.550130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9723878"/>
                  </a:ext>
                </a:extLst>
              </a:tr>
            </a:tbl>
          </a:graphicData>
        </a:graphic>
      </p:graphicFrame>
    </p:spTree>
    <p:extLst>
      <p:ext uri="{BB962C8B-B14F-4D97-AF65-F5344CB8AC3E}">
        <p14:creationId xmlns:p14="http://schemas.microsoft.com/office/powerpoint/2010/main" val="3200711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8F261-ABD3-66CE-0D3D-544303E56A0F}"/>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D6ED3547-B83C-32BE-9735-2DF7366C103F}"/>
              </a:ext>
            </a:extLst>
          </p:cNvPr>
          <p:cNvSpPr txBox="1">
            <a:spLocks/>
          </p:cNvSpPr>
          <p:nvPr/>
        </p:nvSpPr>
        <p:spPr>
          <a:xfrm>
            <a:off x="449301" y="108686"/>
            <a:ext cx="11742699" cy="470786"/>
          </a:xfrm>
          <a:prstGeom prst="rect">
            <a:avLst/>
          </a:prstGeom>
        </p:spPr>
        <p:txBody>
          <a:bodyPr vert="horz" lIns="0" tIns="0" rIns="0" bIns="0" rtlCol="0" anchor="t">
            <a:normAutofit fontScale="92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latin typeface="Univers LT (body)"/>
                <a:ea typeface="+mj-lt"/>
                <a:cs typeface="+mj-lt"/>
              </a:rPr>
              <a:t>Rank# 4: </a:t>
            </a:r>
            <a:r>
              <a:rPr lang="en-IN" sz="2500" err="1"/>
              <a:t>ln_source_funds_new_bin</a:t>
            </a:r>
            <a:r>
              <a:rPr lang="en-IN" sz="2500"/>
              <a:t> </a:t>
            </a:r>
            <a:r>
              <a:rPr lang="en-IN" sz="2500">
                <a:latin typeface="Univers LT (body)"/>
                <a:ea typeface="+mj-lt"/>
                <a:cs typeface="+mj-lt"/>
              </a:rPr>
              <a:t>( 4 / 5 )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 &lt;</a:t>
            </a:r>
            <a:r>
              <a:rPr lang="en-IN" sz="2500">
                <a:solidFill>
                  <a:srgbClr val="C00000"/>
                </a:solidFill>
                <a:latin typeface="Univers LT (body)"/>
                <a:ea typeface="+mj-lt"/>
                <a:cs typeface="+mj-lt"/>
              </a:rPr>
              <a:t>User Type wise</a:t>
            </a:r>
            <a:r>
              <a:rPr lang="en-IN" sz="2500">
                <a:latin typeface="Univers LT (body)"/>
                <a:ea typeface="+mj-lt"/>
                <a:cs typeface="+mj-lt"/>
              </a:rPr>
              <a:t>&gt;</a:t>
            </a:r>
            <a:endParaRPr lang="en-US" sz="2500" b="0">
              <a:solidFill>
                <a:srgbClr val="000000"/>
              </a:solidFill>
              <a:ea typeface="+mj-lt"/>
              <a:cs typeface="+mj-lt"/>
            </a:endParaRPr>
          </a:p>
        </p:txBody>
      </p:sp>
      <p:sp>
        <p:nvSpPr>
          <p:cNvPr id="11" name="Slide Number Placeholder 1">
            <a:extLst>
              <a:ext uri="{FF2B5EF4-FFF2-40B4-BE49-F238E27FC236}">
                <a16:creationId xmlns:a16="http://schemas.microsoft.com/office/drawing/2014/main" id="{655B27CA-D650-E53A-3AFC-DBB77ECF66E7}"/>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36</a:t>
            </a:fld>
            <a:endParaRPr lang="en-PH"/>
          </a:p>
        </p:txBody>
      </p:sp>
      <p:sp>
        <p:nvSpPr>
          <p:cNvPr id="7" name="TextBox 6">
            <a:extLst>
              <a:ext uri="{FF2B5EF4-FFF2-40B4-BE49-F238E27FC236}">
                <a16:creationId xmlns:a16="http://schemas.microsoft.com/office/drawing/2014/main" id="{83293B26-6D68-1000-EEB5-1B1B23FC31DB}"/>
              </a:ext>
            </a:extLst>
          </p:cNvPr>
          <p:cNvSpPr txBox="1"/>
          <p:nvPr/>
        </p:nvSpPr>
        <p:spPr>
          <a:xfrm>
            <a:off x="8141897" y="927293"/>
            <a:ext cx="3874700" cy="2323713"/>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Salary remains the top source, ranging from 71.7% to 75.9%, peaking in May before dipping slightly in June.</a:t>
            </a:r>
          </a:p>
          <a:p>
            <a:pPr marL="285750" indent="-285750">
              <a:spcAft>
                <a:spcPts val="600"/>
              </a:spcAft>
              <a:buFont typeface="Arial" panose="020B0604020202020204" pitchFamily="34" charset="0"/>
              <a:buChar char="•"/>
            </a:pPr>
            <a:r>
              <a:rPr lang="en-US" sz="1300"/>
              <a:t>Income from business grows steadily from 13.1% to 15.1%, showing a gradual shift to entrepreneurial sources.</a:t>
            </a:r>
          </a:p>
          <a:p>
            <a:pPr marL="285750" indent="-285750">
              <a:spcAft>
                <a:spcPts val="600"/>
              </a:spcAft>
              <a:buFont typeface="Arial" panose="020B0604020202020204" pitchFamily="34" charset="0"/>
              <a:buChar char="•"/>
            </a:pPr>
            <a:r>
              <a:rPr lang="en-US" sz="1300"/>
              <a:t>Less frequent sources and remittances stay stable, while missing data drops from 5.1% to 0.0%.</a:t>
            </a:r>
          </a:p>
          <a:p>
            <a:pPr marL="285750" indent="-285750">
              <a:spcAft>
                <a:spcPts val="600"/>
              </a:spcAft>
              <a:buFont typeface="Arial" panose="020B0604020202020204" pitchFamily="34" charset="0"/>
              <a:buChar char="•"/>
            </a:pPr>
            <a:r>
              <a:rPr lang="en-US" sz="1300"/>
              <a:t>Overall, income sources diversify slowly, with improved data quality and no sharp changes.</a:t>
            </a:r>
            <a:endParaRPr lang="en-IN" sz="1300"/>
          </a:p>
        </p:txBody>
      </p:sp>
      <p:sp>
        <p:nvSpPr>
          <p:cNvPr id="8" name="TextBox 7">
            <a:extLst>
              <a:ext uri="{FF2B5EF4-FFF2-40B4-BE49-F238E27FC236}">
                <a16:creationId xmlns:a16="http://schemas.microsoft.com/office/drawing/2014/main" id="{73F76C67-2A4A-F235-680C-1A0CE358A8F1}"/>
              </a:ext>
            </a:extLst>
          </p:cNvPr>
          <p:cNvSpPr txBox="1"/>
          <p:nvPr/>
        </p:nvSpPr>
        <p:spPr>
          <a:xfrm>
            <a:off x="8141897" y="4150962"/>
            <a:ext cx="3874701" cy="192360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a:t>Salary stays dominant and stable, ranging from 80.3% to 84.9%, with a slight decline by June.</a:t>
            </a:r>
          </a:p>
          <a:p>
            <a:pPr marL="285750" indent="-285750">
              <a:spcAft>
                <a:spcPts val="600"/>
              </a:spcAft>
              <a:buFont typeface="Arial" panose="020B0604020202020204" pitchFamily="34" charset="0"/>
              <a:buChar char="•"/>
            </a:pPr>
            <a:r>
              <a:rPr lang="en-US" sz="1300"/>
              <a:t>Business income rises steadily from 5.6% to 13.7%, showing growing self-employment activity.</a:t>
            </a:r>
          </a:p>
          <a:p>
            <a:pPr marL="285750" indent="-285750">
              <a:spcAft>
                <a:spcPts val="600"/>
              </a:spcAft>
              <a:buFont typeface="Arial" panose="020B0604020202020204" pitchFamily="34" charset="0"/>
              <a:buChar char="•"/>
            </a:pPr>
            <a:r>
              <a:rPr lang="en-US" sz="1300"/>
              <a:t>Other sources remain low and stable; remittance and less frequent categories show little change.</a:t>
            </a:r>
          </a:p>
          <a:p>
            <a:pPr marL="285750" indent="-285750">
              <a:spcAft>
                <a:spcPts val="600"/>
              </a:spcAft>
              <a:buFont typeface="Arial" panose="020B0604020202020204" pitchFamily="34" charset="0"/>
              <a:buChar char="•"/>
            </a:pPr>
            <a:r>
              <a:rPr lang="en-US" sz="1300"/>
              <a:t>Missing data edges up slightly to 1.5%, but overall patterns remain consistent.</a:t>
            </a:r>
            <a:endParaRPr lang="en-IN" sz="1300"/>
          </a:p>
        </p:txBody>
      </p:sp>
      <p:graphicFrame>
        <p:nvGraphicFramePr>
          <p:cNvPr id="3" name="Table 2">
            <a:extLst>
              <a:ext uri="{FF2B5EF4-FFF2-40B4-BE49-F238E27FC236}">
                <a16:creationId xmlns:a16="http://schemas.microsoft.com/office/drawing/2014/main" id="{E1034164-37C0-191E-9CBC-0DD0D680AEE5}"/>
              </a:ext>
            </a:extLst>
          </p:cNvPr>
          <p:cNvGraphicFramePr>
            <a:graphicFrameLocks noGrp="1"/>
          </p:cNvGraphicFramePr>
          <p:nvPr>
            <p:extLst>
              <p:ext uri="{D42A27DB-BD31-4B8C-83A1-F6EECF244321}">
                <p14:modId xmlns:p14="http://schemas.microsoft.com/office/powerpoint/2010/main" val="1379289023"/>
              </p:ext>
            </p:extLst>
          </p:nvPr>
        </p:nvGraphicFramePr>
        <p:xfrm>
          <a:off x="545846" y="730249"/>
          <a:ext cx="7336284" cy="2717800"/>
        </p:xfrm>
        <a:graphic>
          <a:graphicData uri="http://schemas.openxmlformats.org/drawingml/2006/table">
            <a:tbl>
              <a:tblPr/>
              <a:tblGrid>
                <a:gridCol w="1089962">
                  <a:extLst>
                    <a:ext uri="{9D8B030D-6E8A-4147-A177-3AD203B41FA5}">
                      <a16:colId xmlns:a16="http://schemas.microsoft.com/office/drawing/2014/main" val="3476546267"/>
                    </a:ext>
                  </a:extLst>
                </a:gridCol>
                <a:gridCol w="684720">
                  <a:extLst>
                    <a:ext uri="{9D8B030D-6E8A-4147-A177-3AD203B41FA5}">
                      <a16:colId xmlns:a16="http://schemas.microsoft.com/office/drawing/2014/main" val="1858131088"/>
                    </a:ext>
                  </a:extLst>
                </a:gridCol>
                <a:gridCol w="698694">
                  <a:extLst>
                    <a:ext uri="{9D8B030D-6E8A-4147-A177-3AD203B41FA5}">
                      <a16:colId xmlns:a16="http://schemas.microsoft.com/office/drawing/2014/main" val="1517609994"/>
                    </a:ext>
                  </a:extLst>
                </a:gridCol>
                <a:gridCol w="670746">
                  <a:extLst>
                    <a:ext uri="{9D8B030D-6E8A-4147-A177-3AD203B41FA5}">
                      <a16:colId xmlns:a16="http://schemas.microsoft.com/office/drawing/2014/main" val="2108977051"/>
                    </a:ext>
                  </a:extLst>
                </a:gridCol>
                <a:gridCol w="670746">
                  <a:extLst>
                    <a:ext uri="{9D8B030D-6E8A-4147-A177-3AD203B41FA5}">
                      <a16:colId xmlns:a16="http://schemas.microsoft.com/office/drawing/2014/main" val="2463158407"/>
                    </a:ext>
                  </a:extLst>
                </a:gridCol>
                <a:gridCol w="670746">
                  <a:extLst>
                    <a:ext uri="{9D8B030D-6E8A-4147-A177-3AD203B41FA5}">
                      <a16:colId xmlns:a16="http://schemas.microsoft.com/office/drawing/2014/main" val="3838134005"/>
                    </a:ext>
                  </a:extLst>
                </a:gridCol>
                <a:gridCol w="670746">
                  <a:extLst>
                    <a:ext uri="{9D8B030D-6E8A-4147-A177-3AD203B41FA5}">
                      <a16:colId xmlns:a16="http://schemas.microsoft.com/office/drawing/2014/main" val="3105678314"/>
                    </a:ext>
                  </a:extLst>
                </a:gridCol>
                <a:gridCol w="670746">
                  <a:extLst>
                    <a:ext uri="{9D8B030D-6E8A-4147-A177-3AD203B41FA5}">
                      <a16:colId xmlns:a16="http://schemas.microsoft.com/office/drawing/2014/main" val="23076854"/>
                    </a:ext>
                  </a:extLst>
                </a:gridCol>
                <a:gridCol w="670746">
                  <a:extLst>
                    <a:ext uri="{9D8B030D-6E8A-4147-A177-3AD203B41FA5}">
                      <a16:colId xmlns:a16="http://schemas.microsoft.com/office/drawing/2014/main" val="2284165840"/>
                    </a:ext>
                  </a:extLst>
                </a:gridCol>
                <a:gridCol w="55896">
                  <a:extLst>
                    <a:ext uri="{9D8B030D-6E8A-4147-A177-3AD203B41FA5}">
                      <a16:colId xmlns:a16="http://schemas.microsoft.com/office/drawing/2014/main" val="599599946"/>
                    </a:ext>
                  </a:extLst>
                </a:gridCol>
                <a:gridCol w="782536">
                  <a:extLst>
                    <a:ext uri="{9D8B030D-6E8A-4147-A177-3AD203B41FA5}">
                      <a16:colId xmlns:a16="http://schemas.microsoft.com/office/drawing/2014/main" val="1614186485"/>
                    </a:ext>
                  </a:extLst>
                </a:gridCol>
              </a:tblGrid>
              <a:tr h="196850">
                <a:tc gridSpan="11">
                  <a:txBody>
                    <a:bodyPr/>
                    <a:lstStyle/>
                    <a:p>
                      <a:pPr algn="ctr" fontAlgn="ctr">
                        <a:buNone/>
                      </a:pPr>
                      <a:r>
                        <a:rPr lang="en-IN" sz="1200" b="1" i="0" u="none" strike="noStrike">
                          <a:solidFill>
                            <a:srgbClr val="000000"/>
                          </a:solidFill>
                          <a:effectLst/>
                          <a:latin typeface="Calibri" panose="020F0502020204030204" pitchFamily="34" charset="0"/>
                        </a:rPr>
                        <a:t>New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236534570"/>
                  </a:ext>
                </a:extLst>
              </a:tr>
              <a:tr h="495300">
                <a:tc>
                  <a:txBody>
                    <a:bodyPr/>
                    <a:lstStyle/>
                    <a:p>
                      <a:pPr algn="ctr" fontAlgn="ctr">
                        <a:buNone/>
                      </a:pPr>
                      <a:r>
                        <a:rPr lang="en-US" sz="1000" b="1" i="0" u="none" strike="noStrike">
                          <a:solidFill>
                            <a:srgbClr val="000000"/>
                          </a:solidFill>
                          <a:effectLst/>
                          <a:latin typeface="Calibri" panose="020F0502020204030204" pitchFamily="34" charset="0"/>
                        </a:rPr>
                        <a:t>ln_source_funds_new_bin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salary</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income from business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less_frequent_cat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remittance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missing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new</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8685164"/>
                  </a:ext>
                </a:extLst>
              </a:tr>
              <a:tr h="184150">
                <a:tc>
                  <a:txBody>
                    <a:bodyPr/>
                    <a:lstStyle/>
                    <a:p>
                      <a:pPr algn="ctr" fontAlgn="ctr">
                        <a:buNone/>
                      </a:pP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48,679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72.3%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B71"/>
                    </a:solidFill>
                  </a:tcPr>
                </a:tc>
                <a:tc>
                  <a:txBody>
                    <a:bodyPr/>
                    <a:lstStyle/>
                    <a:p>
                      <a:pPr algn="ctr" fontAlgn="ctr">
                        <a:buNone/>
                      </a:pPr>
                      <a:r>
                        <a:rPr lang="en-IN" sz="1000" b="0" i="0" u="none" strike="noStrike">
                          <a:solidFill>
                            <a:srgbClr val="F1F1F1"/>
                          </a:solidFill>
                          <a:effectLst/>
                          <a:latin typeface="Calibri" panose="020F0502020204030204" pitchFamily="34" charset="0"/>
                        </a:rPr>
                        <a:t>13.2%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070"/>
                    </a:solidFill>
                  </a:tcPr>
                </a:tc>
                <a:tc>
                  <a:txBody>
                    <a:bodyPr/>
                    <a:lstStyle/>
                    <a:p>
                      <a:pPr algn="ctr" fontAlgn="ctr">
                        <a:buNone/>
                      </a:pPr>
                      <a:r>
                        <a:rPr lang="en-IN" sz="1000" b="0" i="0" u="none" strike="noStrike">
                          <a:solidFill>
                            <a:srgbClr val="000000"/>
                          </a:solidFill>
                          <a:effectLst/>
                          <a:latin typeface="Calibri" panose="020F0502020204030204" pitchFamily="34" charset="0"/>
                        </a:rPr>
                        <a:t>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179"/>
                    </a:solidFill>
                  </a:tcPr>
                </a:tc>
                <a:tc>
                  <a:txBody>
                    <a:bodyPr/>
                    <a:lstStyle/>
                    <a:p>
                      <a:pPr algn="ctr" fontAlgn="ctr">
                        <a:buNone/>
                      </a:pPr>
                      <a:r>
                        <a:rPr lang="en-IN" sz="1000" b="0" i="0" u="none" strike="noStrike">
                          <a:solidFill>
                            <a:srgbClr val="000000"/>
                          </a:solidFill>
                          <a:effectLst/>
                          <a:latin typeface="Calibri" panose="020F0502020204030204" pitchFamily="34" charset="0"/>
                        </a:rPr>
                        <a:t>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A78"/>
                    </a:solidFill>
                  </a:tcPr>
                </a:tc>
                <a:tc>
                  <a:txBody>
                    <a:bodyPr/>
                    <a:lstStyle/>
                    <a:p>
                      <a:pPr algn="ctr" fontAlgn="ctr">
                        <a:buNone/>
                      </a:pPr>
                      <a:r>
                        <a:rPr lang="en-IN" sz="1000" b="0" i="0" u="none" strike="noStrike">
                          <a:solidFill>
                            <a:srgbClr val="000000"/>
                          </a:solidFill>
                          <a:effectLst/>
                          <a:latin typeface="Calibri" panose="020F0502020204030204" pitchFamily="34" charset="0"/>
                        </a:rPr>
                        <a:t>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076"/>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0.564780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0892201"/>
                  </a:ext>
                </a:extLst>
              </a:tr>
              <a:tr h="184150">
                <a:tc>
                  <a:txBody>
                    <a:bodyPr/>
                    <a:lstStyle/>
                    <a:p>
                      <a:pPr algn="ctr" fontAlgn="ctr">
                        <a:buNone/>
                      </a:pP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43,517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577"/>
                    </a:solidFill>
                  </a:tcPr>
                </a:tc>
                <a:tc>
                  <a:txBody>
                    <a:bodyPr/>
                    <a:lstStyle/>
                    <a:p>
                      <a:pPr algn="ctr" fontAlgn="ctr">
                        <a:buNone/>
                      </a:pPr>
                      <a:r>
                        <a:rPr lang="en-IN" sz="1000" b="0" i="0" u="none" strike="noStrike">
                          <a:solidFill>
                            <a:srgbClr val="F1F1F1"/>
                          </a:solidFill>
                          <a:effectLst/>
                          <a:latin typeface="Calibri" panose="020F0502020204030204" pitchFamily="34" charset="0"/>
                        </a:rPr>
                        <a:t>13.3%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B71"/>
                    </a:solidFill>
                  </a:tcPr>
                </a:tc>
                <a:tc>
                  <a:txBody>
                    <a:bodyPr/>
                    <a:lstStyle/>
                    <a:p>
                      <a:pPr algn="ctr" fontAlgn="ctr">
                        <a:buNone/>
                      </a:pPr>
                      <a:r>
                        <a:rPr lang="en-IN" sz="1000" b="0" i="0" u="none" strike="noStrike">
                          <a:solidFill>
                            <a:srgbClr val="000000"/>
                          </a:solidFill>
                          <a:effectLst/>
                          <a:latin typeface="Calibri" panose="020F0502020204030204" pitchFamily="34" charset="0"/>
                        </a:rPr>
                        <a:t>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47A"/>
                    </a:solidFill>
                  </a:tcPr>
                </a:tc>
                <a:tc>
                  <a:txBody>
                    <a:bodyPr/>
                    <a:lstStyle/>
                    <a:p>
                      <a:pPr algn="ctr" fontAlgn="ctr">
                        <a:buNone/>
                      </a:pPr>
                      <a:r>
                        <a:rPr lang="en-IN" sz="1000" b="0" i="0" u="none" strike="noStrike">
                          <a:solidFill>
                            <a:srgbClr val="F1F1F1"/>
                          </a:solidFill>
                          <a:effectLst/>
                          <a:latin typeface="Calibri" panose="020F0502020204030204" pitchFamily="34" charset="0"/>
                        </a:rPr>
                        <a:t>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C37C"/>
                    </a:solidFill>
                  </a:tcPr>
                </a:tc>
                <a:tc>
                  <a:txBody>
                    <a:bodyPr/>
                    <a:lstStyle/>
                    <a:p>
                      <a:pPr algn="ctr" fontAlgn="ctr">
                        <a:buNone/>
                      </a:pPr>
                      <a:r>
                        <a:rPr lang="en-IN" sz="1000" b="0" i="0" u="none" strike="noStrike">
                          <a:solidFill>
                            <a:srgbClr val="F1F1F1"/>
                          </a:solidFill>
                          <a:effectLst/>
                          <a:latin typeface="Calibri" panose="020F0502020204030204" pitchFamily="34" charset="0"/>
                        </a:rPr>
                        <a:t>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D6F"/>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0.561230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322522"/>
                  </a:ext>
                </a:extLst>
              </a:tr>
              <a:tr h="184150">
                <a:tc>
                  <a:txBody>
                    <a:bodyPr/>
                    <a:lstStyle/>
                    <a:p>
                      <a:pPr algn="ctr" fontAlgn="ctr">
                        <a:buNone/>
                      </a:pP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34,606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71.8%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C6C"/>
                    </a:solidFill>
                  </a:tcPr>
                </a:tc>
                <a:tc>
                  <a:txBody>
                    <a:bodyPr/>
                    <a:lstStyle/>
                    <a:p>
                      <a:pPr algn="ctr" fontAlgn="ctr">
                        <a:buNone/>
                      </a:pPr>
                      <a:r>
                        <a:rPr lang="en-IN" sz="1000" b="0" i="0" u="none" strike="noStrike">
                          <a:solidFill>
                            <a:srgbClr val="000000"/>
                          </a:solidFill>
                          <a:effectLst/>
                          <a:latin typeface="Calibri" panose="020F0502020204030204" pitchFamily="34" charset="0"/>
                        </a:rPr>
                        <a:t>14.0%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A81"/>
                    </a:solidFill>
                  </a:tcPr>
                </a:tc>
                <a:tc>
                  <a:txBody>
                    <a:bodyPr/>
                    <a:lstStyle/>
                    <a:p>
                      <a:pPr algn="ctr" fontAlgn="ctr">
                        <a:buNone/>
                      </a:pPr>
                      <a:r>
                        <a:rPr lang="en-IN" sz="1000" b="0" i="0" u="none" strike="noStrike">
                          <a:solidFill>
                            <a:srgbClr val="000000"/>
                          </a:solidFill>
                          <a:effectLst/>
                          <a:latin typeface="Calibri" panose="020F0502020204030204" pitchFamily="34" charset="0"/>
                        </a:rPr>
                        <a:t>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A78"/>
                    </a:solidFill>
                  </a:tcPr>
                </a:tc>
                <a:tc>
                  <a:txBody>
                    <a:bodyPr/>
                    <a:lstStyle/>
                    <a:p>
                      <a:pPr algn="ctr" fontAlgn="ctr">
                        <a:buNone/>
                      </a:pPr>
                      <a:r>
                        <a:rPr lang="en-IN" sz="1000" b="0" i="0" u="none" strike="noStrike">
                          <a:solidFill>
                            <a:srgbClr val="000000"/>
                          </a:solidFill>
                          <a:effectLst/>
                          <a:latin typeface="Calibri" panose="020F0502020204030204" pitchFamily="34" charset="0"/>
                        </a:rPr>
                        <a:t>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683"/>
                    </a:solidFill>
                  </a:tcPr>
                </a:tc>
                <a:tc>
                  <a:txBody>
                    <a:bodyPr/>
                    <a:lstStyle/>
                    <a:p>
                      <a:pPr algn="ctr" fontAlgn="ctr">
                        <a:buNone/>
                      </a:pPr>
                      <a:r>
                        <a:rPr lang="en-IN" sz="1000" b="0" i="0" u="none" strike="noStrike">
                          <a:solidFill>
                            <a:srgbClr val="000000"/>
                          </a:solidFill>
                          <a:effectLst/>
                          <a:latin typeface="Calibri" panose="020F0502020204030204" pitchFamily="34" charset="0"/>
                        </a:rPr>
                        <a:t>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4C87D"/>
                    </a:solidFill>
                  </a:tcPr>
                </a:tc>
                <a:tc>
                  <a:txBody>
                    <a:bodyPr/>
                    <a:lstStyle/>
                    <a:p>
                      <a:pPr algn="ctr" fontAlgn="ctr">
                        <a:buNone/>
                      </a:pPr>
                      <a:r>
                        <a:rPr lang="en-IN" sz="1000" b="0" i="0" u="none" strike="noStrike">
                          <a:solidFill>
                            <a:srgbClr val="000000"/>
                          </a:solidFill>
                          <a:effectLst/>
                          <a:latin typeface="Calibri" panose="020F0502020204030204" pitchFamily="34" charset="0"/>
                        </a:rPr>
                        <a:t>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47A"/>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0.556868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9744"/>
                  </a:ext>
                </a:extLst>
              </a:tr>
              <a:tr h="184150">
                <a:tc>
                  <a:txBody>
                    <a:bodyPr/>
                    <a:lstStyle/>
                    <a:p>
                      <a:pPr algn="ctr" fontAlgn="ctr">
                        <a:buNone/>
                      </a:pP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37,704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17C"/>
                    </a:solidFill>
                  </a:tcPr>
                </a:tc>
                <a:tc>
                  <a:txBody>
                    <a:bodyPr/>
                    <a:lstStyle/>
                    <a:p>
                      <a:pPr algn="ctr" fontAlgn="ctr">
                        <a:buNone/>
                      </a:pPr>
                      <a:r>
                        <a:rPr lang="en-IN" sz="1000" b="0" i="0" u="none" strike="noStrike">
                          <a:solidFill>
                            <a:srgbClr val="F1F1F1"/>
                          </a:solidFill>
                          <a:effectLst/>
                          <a:latin typeface="Calibri" panose="020F0502020204030204" pitchFamily="34" charset="0"/>
                        </a:rPr>
                        <a:t>12.9%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D78"/>
                    </a:solidFill>
                  </a:tcPr>
                </a:tc>
                <a:tc>
                  <a:txBody>
                    <a:bodyPr/>
                    <a:lstStyle/>
                    <a:p>
                      <a:pPr algn="ctr" fontAlgn="ctr">
                        <a:buNone/>
                      </a:pPr>
                      <a:r>
                        <a:rPr lang="en-IN" sz="1000" b="0" i="0" u="none" strike="noStrike">
                          <a:solidFill>
                            <a:srgbClr val="000000"/>
                          </a:solidFill>
                          <a:effectLst/>
                          <a:latin typeface="Calibri" panose="020F0502020204030204" pitchFamily="34" charset="0"/>
                        </a:rPr>
                        <a:t>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D7B"/>
                    </a:solidFill>
                  </a:tcPr>
                </a:tc>
                <a:tc>
                  <a:txBody>
                    <a:bodyPr/>
                    <a:lstStyle/>
                    <a:p>
                      <a:pPr algn="ctr" fontAlgn="ctr">
                        <a:buNone/>
                      </a:pPr>
                      <a:r>
                        <a:rPr lang="en-IN" sz="1000" b="0" i="0" u="none" strike="noStrike">
                          <a:solidFill>
                            <a:srgbClr val="000000"/>
                          </a:solidFill>
                          <a:effectLst/>
                          <a:latin typeface="Calibri" panose="020F0502020204030204" pitchFamily="34" charset="0"/>
                        </a:rPr>
                        <a:t>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8C97D"/>
                    </a:solidFill>
                  </a:tcPr>
                </a:tc>
                <a:tc>
                  <a:txBody>
                    <a:bodyPr/>
                    <a:lstStyle/>
                    <a:p>
                      <a:pPr algn="ctr" fontAlgn="ctr">
                        <a:buNone/>
                      </a:pPr>
                      <a:r>
                        <a:rPr lang="en-IN" sz="1000" b="0" i="0" u="none" strike="noStrike">
                          <a:solidFill>
                            <a:srgbClr val="F1F1F1"/>
                          </a:solidFill>
                          <a:effectLst/>
                          <a:latin typeface="Calibri" panose="020F0502020204030204" pitchFamily="34" charset="0"/>
                        </a:rPr>
                        <a:t>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16D"/>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0.556664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1860684"/>
                  </a:ext>
                </a:extLst>
              </a:tr>
              <a:tr h="184150">
                <a:tc>
                  <a:txBody>
                    <a:bodyPr/>
                    <a:lstStyle/>
                    <a:p>
                      <a:pPr algn="ctr" fontAlgn="ctr">
                        <a:buNone/>
                      </a:pP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39,881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C78"/>
                    </a:solidFill>
                  </a:tcPr>
                </a:tc>
                <a:tc>
                  <a:txBody>
                    <a:bodyPr/>
                    <a:lstStyle/>
                    <a:p>
                      <a:pPr algn="ctr" fontAlgn="ctr">
                        <a:buNone/>
                      </a:pPr>
                      <a:r>
                        <a:rPr lang="en-IN" sz="1000" b="0" i="0" u="none" strike="noStrike">
                          <a:solidFill>
                            <a:srgbClr val="F1F1F1"/>
                          </a:solidFill>
                          <a:effectLst/>
                          <a:latin typeface="Calibri" panose="020F0502020204030204" pitchFamily="34" charset="0"/>
                        </a:rPr>
                        <a:t>13.0%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16D"/>
                    </a:solidFill>
                  </a:tcPr>
                </a:tc>
                <a:tc>
                  <a:txBody>
                    <a:bodyPr/>
                    <a:lstStyle/>
                    <a:p>
                      <a:pPr algn="ctr" fontAlgn="ctr">
                        <a:buNone/>
                      </a:pPr>
                      <a:r>
                        <a:rPr lang="en-IN" sz="1000" b="0" i="0" u="none" strike="noStrike">
                          <a:solidFill>
                            <a:srgbClr val="000000"/>
                          </a:solidFill>
                          <a:effectLst/>
                          <a:latin typeface="Calibri" panose="020F0502020204030204" pitchFamily="34" charset="0"/>
                        </a:rPr>
                        <a:t>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B7B"/>
                    </a:solidFill>
                  </a:tcPr>
                </a:tc>
                <a:tc>
                  <a:txBody>
                    <a:bodyPr/>
                    <a:lstStyle/>
                    <a:p>
                      <a:pPr algn="ctr" fontAlgn="ctr">
                        <a:buNone/>
                      </a:pPr>
                      <a:r>
                        <a:rPr lang="en-IN" sz="1000" b="0" i="0" u="none" strike="noStrike">
                          <a:solidFill>
                            <a:srgbClr val="000000"/>
                          </a:solidFill>
                          <a:effectLst/>
                          <a:latin typeface="Calibri" panose="020F0502020204030204" pitchFamily="34" charset="0"/>
                        </a:rPr>
                        <a:t>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D7B"/>
                    </a:solidFill>
                  </a:tcPr>
                </a:tc>
                <a:tc>
                  <a:txBody>
                    <a:bodyPr/>
                    <a:lstStyle/>
                    <a:p>
                      <a:pPr algn="ctr" fontAlgn="ctr">
                        <a:buNone/>
                      </a:pPr>
                      <a:r>
                        <a:rPr lang="en-IN" sz="1000" b="0" i="0" u="none" strike="noStrike">
                          <a:solidFill>
                            <a:srgbClr val="000000"/>
                          </a:solidFill>
                          <a:effectLst/>
                          <a:latin typeface="Calibri" panose="020F0502020204030204" pitchFamily="34" charset="0"/>
                        </a:rPr>
                        <a:t>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8C97D"/>
                    </a:solidFill>
                  </a:tcPr>
                </a:tc>
                <a:tc>
                  <a:txBody>
                    <a:bodyPr/>
                    <a:lstStyle/>
                    <a:p>
                      <a:pPr algn="ctr" fontAlgn="ctr">
                        <a:buNone/>
                      </a:pPr>
                      <a:r>
                        <a:rPr lang="en-IN" sz="1000" b="0" i="0" u="none" strike="noStrike">
                          <a:solidFill>
                            <a:srgbClr val="000000"/>
                          </a:solidFill>
                          <a:effectLst/>
                          <a:latin typeface="Calibri" panose="020F0502020204030204" pitchFamily="34" charset="0"/>
                        </a:rPr>
                        <a:t>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573"/>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0.556129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955934"/>
                  </a:ext>
                </a:extLst>
              </a:tr>
              <a:tr h="184150">
                <a:tc>
                  <a:txBody>
                    <a:bodyPr/>
                    <a:lstStyle/>
                    <a:p>
                      <a:pPr algn="ctr" fontAlgn="ctr">
                        <a:buNone/>
                      </a:pP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32,281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874"/>
                    </a:solidFill>
                  </a:tcPr>
                </a:tc>
                <a:tc>
                  <a:txBody>
                    <a:bodyPr/>
                    <a:lstStyle/>
                    <a:p>
                      <a:pPr algn="ctr" fontAlgn="ctr">
                        <a:buNone/>
                      </a:pPr>
                      <a:r>
                        <a:rPr lang="en-IN" sz="1000" b="0" i="0" u="none" strike="noStrike">
                          <a:solidFill>
                            <a:srgbClr val="F1F1F1"/>
                          </a:solidFill>
                          <a:effectLst/>
                          <a:latin typeface="Calibri" panose="020F0502020204030204" pitchFamily="34" charset="0"/>
                        </a:rPr>
                        <a:t>13.2%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070"/>
                    </a:solidFill>
                  </a:tcPr>
                </a:tc>
                <a:tc>
                  <a:txBody>
                    <a:bodyPr/>
                    <a:lstStyle/>
                    <a:p>
                      <a:pPr algn="ctr" fontAlgn="ctr">
                        <a:buNone/>
                      </a:pPr>
                      <a:r>
                        <a:rPr lang="en-IN" sz="1000" b="0" i="0" u="none" strike="noStrike">
                          <a:solidFill>
                            <a:srgbClr val="000000"/>
                          </a:solidFill>
                          <a:effectLst/>
                          <a:latin typeface="Calibri" panose="020F0502020204030204" pitchFamily="34" charset="0"/>
                        </a:rPr>
                        <a:t>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B7E"/>
                    </a:solidFill>
                  </a:tcPr>
                </a:tc>
                <a:tc>
                  <a:txBody>
                    <a:bodyPr/>
                    <a:lstStyle/>
                    <a:p>
                      <a:pPr algn="ctr" fontAlgn="ctr">
                        <a:buNone/>
                      </a:pPr>
                      <a:r>
                        <a:rPr lang="en-IN" sz="1000" b="0" i="0" u="none" strike="noStrike">
                          <a:solidFill>
                            <a:srgbClr val="000000"/>
                          </a:solidFill>
                          <a:effectLst/>
                          <a:latin typeface="Calibri" panose="020F0502020204030204" pitchFamily="34" charset="0"/>
                        </a:rPr>
                        <a:t>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D75"/>
                    </a:solidFill>
                  </a:tcPr>
                </a:tc>
                <a:tc>
                  <a:txBody>
                    <a:bodyPr/>
                    <a:lstStyle/>
                    <a:p>
                      <a:pPr algn="ctr" fontAlgn="ctr">
                        <a:buNone/>
                      </a:pPr>
                      <a:r>
                        <a:rPr lang="en-IN" sz="1000" b="0" i="0" u="none" strike="noStrike">
                          <a:solidFill>
                            <a:srgbClr val="000000"/>
                          </a:solidFill>
                          <a:effectLst/>
                          <a:latin typeface="Calibri" panose="020F0502020204030204" pitchFamily="34" charset="0"/>
                        </a:rPr>
                        <a:t>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C97D"/>
                    </a:solidFill>
                  </a:tcPr>
                </a:tc>
                <a:tc>
                  <a:txBody>
                    <a:bodyPr/>
                    <a:lstStyle/>
                    <a:p>
                      <a:pPr algn="ctr" fontAlgn="ctr">
                        <a:buNone/>
                      </a:pPr>
                      <a:r>
                        <a:rPr lang="en-IN" sz="1000" b="0" i="0" u="none" strike="noStrike">
                          <a:solidFill>
                            <a:srgbClr val="000000"/>
                          </a:solidFill>
                          <a:effectLst/>
                          <a:latin typeface="Calibri" panose="020F0502020204030204" pitchFamily="34" charset="0"/>
                        </a:rPr>
                        <a:t>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182"/>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0.556870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841515"/>
                  </a:ext>
                </a:extLst>
              </a:tr>
              <a:tr h="184150">
                <a:tc>
                  <a:txBody>
                    <a:bodyPr/>
                    <a:lstStyle/>
                    <a:p>
                      <a:pPr algn="ctr" fontAlgn="ctr">
                        <a:buNone/>
                      </a:pP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32,359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A84"/>
                    </a:solidFill>
                  </a:tcPr>
                </a:tc>
                <a:tc>
                  <a:txBody>
                    <a:bodyPr/>
                    <a:lstStyle/>
                    <a:p>
                      <a:pPr algn="ctr" fontAlgn="ctr">
                        <a:buNone/>
                      </a:pPr>
                      <a:r>
                        <a:rPr lang="en-IN" sz="1000" b="0" i="0" u="none" strike="noStrike">
                          <a:solidFill>
                            <a:srgbClr val="000000"/>
                          </a:solidFill>
                          <a:effectLst/>
                          <a:latin typeface="Calibri" panose="020F0502020204030204" pitchFamily="34" charset="0"/>
                        </a:rPr>
                        <a:t>14.0%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680"/>
                    </a:solidFill>
                  </a:tcPr>
                </a:tc>
                <a:tc>
                  <a:txBody>
                    <a:bodyPr/>
                    <a:lstStyle/>
                    <a:p>
                      <a:pPr algn="ctr" fontAlgn="ctr">
                        <a:buNone/>
                      </a:pPr>
                      <a:r>
                        <a:rPr lang="en-IN" sz="1000" b="0" i="0" u="none" strike="noStrike">
                          <a:solidFill>
                            <a:srgbClr val="000000"/>
                          </a:solidFill>
                          <a:effectLst/>
                          <a:latin typeface="Calibri" panose="020F0502020204030204" pitchFamily="34" charset="0"/>
                        </a:rPr>
                        <a:t>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176"/>
                    </a:solidFill>
                  </a:tcPr>
                </a:tc>
                <a:tc>
                  <a:txBody>
                    <a:bodyPr/>
                    <a:lstStyle/>
                    <a:p>
                      <a:pPr algn="ctr" fontAlgn="ctr">
                        <a:buNone/>
                      </a:pPr>
                      <a:r>
                        <a:rPr lang="en-IN" sz="1000" b="0" i="0" u="none" strike="noStrike">
                          <a:solidFill>
                            <a:srgbClr val="000000"/>
                          </a:solidFill>
                          <a:effectLst/>
                          <a:latin typeface="Calibri" panose="020F0502020204030204" pitchFamily="34" charset="0"/>
                        </a:rPr>
                        <a:t>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282"/>
                    </a:solidFill>
                  </a:tcPr>
                </a:tc>
                <a:tc>
                  <a:txBody>
                    <a:bodyPr/>
                    <a:lstStyle/>
                    <a:p>
                      <a:pPr algn="ctr" fontAlgn="ctr">
                        <a:buNone/>
                      </a:pPr>
                      <a:r>
                        <a:rPr lang="en-IN" sz="1000" b="0" i="0" u="none" strike="noStrike">
                          <a:solidFill>
                            <a:srgbClr val="000000"/>
                          </a:solidFill>
                          <a:effectLst/>
                          <a:latin typeface="Calibri" panose="020F0502020204030204" pitchFamily="34" charset="0"/>
                        </a:rPr>
                        <a:t>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B84"/>
                    </a:solidFill>
                  </a:tcPr>
                </a:tc>
                <a:tc>
                  <a:txBody>
                    <a:bodyPr/>
                    <a:lstStyle/>
                    <a:p>
                      <a:pPr algn="ctr" fontAlgn="ctr">
                        <a:buNone/>
                      </a:pPr>
                      <a:r>
                        <a:rPr lang="en-IN" sz="1000" b="0" i="0" u="none" strike="noStrike">
                          <a:solidFill>
                            <a:srgbClr val="000000"/>
                          </a:solidFill>
                          <a:effectLst/>
                          <a:latin typeface="Calibri" panose="020F0502020204030204" pitchFamily="34" charset="0"/>
                        </a:rPr>
                        <a:t>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C81"/>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0.555703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902866"/>
                  </a:ext>
                </a:extLst>
              </a:tr>
              <a:tr h="184150">
                <a:tc>
                  <a:txBody>
                    <a:bodyPr/>
                    <a:lstStyle/>
                    <a:p>
                      <a:pPr algn="ctr" fontAlgn="ctr">
                        <a:buNone/>
                      </a:pP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30,492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15.1%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8C97D"/>
                    </a:solidFill>
                  </a:tcPr>
                </a:tc>
                <a:tc>
                  <a:txBody>
                    <a:bodyPr/>
                    <a:lstStyle/>
                    <a:p>
                      <a:pPr algn="ctr" fontAlgn="ctr">
                        <a:buNone/>
                      </a:pPr>
                      <a:r>
                        <a:rPr lang="en-IN" sz="1000" b="0" i="0" u="none" strike="noStrike">
                          <a:solidFill>
                            <a:srgbClr val="F1F1F1"/>
                          </a:solidFill>
                          <a:effectLst/>
                          <a:latin typeface="Calibri" panose="020F0502020204030204" pitchFamily="34" charset="0"/>
                        </a:rPr>
                        <a:t>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F1F1F1"/>
                          </a:solidFill>
                          <a:effectLst/>
                          <a:latin typeface="Calibri" panose="020F0502020204030204" pitchFamily="34" charset="0"/>
                        </a:rPr>
                        <a:t>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0.552444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225400"/>
                  </a:ext>
                </a:extLst>
              </a:tr>
              <a:tr h="184150">
                <a:tc>
                  <a:txBody>
                    <a:bodyPr/>
                    <a:lstStyle/>
                    <a:p>
                      <a:pPr algn="ctr" fontAlgn="ctr">
                        <a:buNone/>
                      </a:pP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37,846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883"/>
                    </a:solidFill>
                  </a:tcPr>
                </a:tc>
                <a:tc>
                  <a:txBody>
                    <a:bodyPr/>
                    <a:lstStyle/>
                    <a:p>
                      <a:pPr algn="ctr" fontAlgn="ctr">
                        <a:buNone/>
                      </a:pPr>
                      <a:r>
                        <a:rPr lang="en-IN" sz="1000" b="0" i="0" u="none" strike="noStrike">
                          <a:solidFill>
                            <a:srgbClr val="000000"/>
                          </a:solidFill>
                          <a:effectLst/>
                          <a:latin typeface="Calibri" panose="020F0502020204030204" pitchFamily="34" charset="0"/>
                        </a:rPr>
                        <a:t>15.1%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3C77D"/>
                    </a:solidFill>
                  </a:tcPr>
                </a:tc>
                <a:tc>
                  <a:txBody>
                    <a:bodyPr/>
                    <a:lstStyle/>
                    <a:p>
                      <a:pPr algn="ctr" fontAlgn="ctr">
                        <a:buNone/>
                      </a:pPr>
                      <a:r>
                        <a:rPr lang="en-IN" sz="1000" b="0" i="0" u="none" strike="noStrike">
                          <a:solidFill>
                            <a:srgbClr val="000000"/>
                          </a:solidFill>
                          <a:effectLst/>
                          <a:latin typeface="Calibri" panose="020F0502020204030204" pitchFamily="34" charset="0"/>
                        </a:rPr>
                        <a:t>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F82"/>
                    </a:solidFill>
                  </a:tcPr>
                </a:tc>
                <a:tc>
                  <a:txBody>
                    <a:bodyPr/>
                    <a:lstStyle/>
                    <a:p>
                      <a:pPr algn="ctr" fontAlgn="ctr">
                        <a:buNone/>
                      </a:pPr>
                      <a:r>
                        <a:rPr lang="en-IN" sz="1000" b="0" i="0" u="none" strike="noStrike">
                          <a:solidFill>
                            <a:srgbClr val="000000"/>
                          </a:solidFill>
                          <a:effectLst/>
                          <a:latin typeface="Calibri" panose="020F0502020204030204" pitchFamily="34" charset="0"/>
                        </a:rPr>
                        <a:t>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D17F"/>
                    </a:solidFill>
                  </a:tcPr>
                </a:tc>
                <a:tc>
                  <a:txBody>
                    <a:bodyPr/>
                    <a:lstStyle/>
                    <a:p>
                      <a:pPr algn="ctr" fontAlgn="ctr">
                        <a:buNone/>
                      </a:pP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A6B"/>
                    </a:solidFill>
                  </a:tcPr>
                </a:tc>
                <a:tc>
                  <a:txBody>
                    <a:bodyPr/>
                    <a:lstStyle/>
                    <a:p>
                      <a:pPr algn="ctr" fontAlgn="ctr">
                        <a:buNone/>
                      </a:pPr>
                      <a:r>
                        <a:rPr lang="en-IN" sz="1000" b="0" i="0" u="none" strike="noStrike">
                          <a:solidFill>
                            <a:srgbClr val="000000"/>
                          </a:solidFill>
                          <a:effectLst/>
                          <a:latin typeface="Calibri" panose="020F0502020204030204" pitchFamily="34" charset="0"/>
                        </a:rPr>
                        <a:t>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DE81"/>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0.555536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2311206"/>
                  </a:ext>
                </a:extLst>
              </a:tr>
              <a:tr h="184150">
                <a:tc>
                  <a:txBody>
                    <a:bodyPr/>
                    <a:lstStyle/>
                    <a:p>
                      <a:pPr algn="ctr" fontAlgn="ctr">
                        <a:buNone/>
                      </a:pP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38,034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71.8%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15.4%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AC57C"/>
                    </a:solidFill>
                  </a:tcPr>
                </a:tc>
                <a:tc>
                  <a:txBody>
                    <a:bodyPr/>
                    <a:lstStyle/>
                    <a:p>
                      <a:pPr algn="ctr" fontAlgn="ctr">
                        <a:buNone/>
                      </a:pPr>
                      <a:r>
                        <a:rPr lang="en-IN" sz="1000" b="0" i="0" u="none" strike="noStrike">
                          <a:solidFill>
                            <a:srgbClr val="000000"/>
                          </a:solidFill>
                          <a:effectLst/>
                          <a:latin typeface="Calibri" panose="020F0502020204030204" pitchFamily="34" charset="0"/>
                        </a:rPr>
                        <a:t>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DD81"/>
                    </a:solidFill>
                  </a:tcPr>
                </a:tc>
                <a:tc>
                  <a:txBody>
                    <a:bodyPr/>
                    <a:lstStyle/>
                    <a:p>
                      <a:pPr algn="ctr" fontAlgn="ctr">
                        <a:buNone/>
                      </a:pPr>
                      <a:r>
                        <a:rPr lang="en-IN" sz="1000" b="0" i="0" u="none" strike="noStrike">
                          <a:solidFill>
                            <a:srgbClr val="F1F1F1"/>
                          </a:solidFill>
                          <a:effectLst/>
                          <a:latin typeface="Calibri" panose="020F0502020204030204" pitchFamily="34" charset="0"/>
                        </a:rPr>
                        <a:t>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D6C"/>
                    </a:solidFill>
                  </a:tcPr>
                </a:tc>
                <a:tc>
                  <a:txBody>
                    <a:bodyPr/>
                    <a:lstStyle/>
                    <a:p>
                      <a:pPr algn="ctr" fontAlgn="ctr">
                        <a:buNone/>
                      </a:pPr>
                      <a:r>
                        <a:rPr lang="en-IN" sz="1000" b="0" i="0" u="none" strike="noStrike">
                          <a:solidFill>
                            <a:srgbClr val="000000"/>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7BF7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0.559003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0720752"/>
                  </a:ext>
                </a:extLst>
              </a:tr>
              <a:tr h="184150">
                <a:tc>
                  <a:txBody>
                    <a:bodyPr/>
                    <a:lstStyle/>
                    <a:p>
                      <a:pPr algn="ctr" fontAlgn="ctr">
                        <a:buNone/>
                      </a:pPr>
                      <a:r>
                        <a:rPr lang="en-IN" sz="1000" b="0" i="0" u="none" strike="noStrike">
                          <a:solidFill>
                            <a:srgbClr val="000000"/>
                          </a:solidFill>
                          <a:effectLst/>
                          <a:latin typeface="Calibri" panose="020F0502020204030204" pitchFamily="34"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71.8%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15.2%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C67D"/>
                    </a:solidFill>
                  </a:tcPr>
                </a:tc>
                <a:tc>
                  <a:txBody>
                    <a:bodyPr/>
                    <a:lstStyle/>
                    <a:p>
                      <a:pPr algn="ctr" fontAlgn="ctr">
                        <a:buNone/>
                      </a:pPr>
                      <a:r>
                        <a:rPr lang="en-IN" sz="1000" b="0" i="0" u="none" strike="noStrike">
                          <a:solidFill>
                            <a:srgbClr val="000000"/>
                          </a:solidFill>
                          <a:effectLst/>
                          <a:latin typeface="Calibri" panose="020F0502020204030204" pitchFamily="34" charset="0"/>
                        </a:rPr>
                        <a:t>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E082"/>
                    </a:solidFill>
                  </a:tcPr>
                </a:tc>
                <a:tc>
                  <a:txBody>
                    <a:bodyPr/>
                    <a:lstStyle/>
                    <a:p>
                      <a:pPr algn="ctr" fontAlgn="ctr">
                        <a:buNone/>
                      </a:pP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0.559164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8074139"/>
                  </a:ext>
                </a:extLst>
              </a:tr>
            </a:tbl>
          </a:graphicData>
        </a:graphic>
      </p:graphicFrame>
      <p:graphicFrame>
        <p:nvGraphicFramePr>
          <p:cNvPr id="4" name="Table 3">
            <a:extLst>
              <a:ext uri="{FF2B5EF4-FFF2-40B4-BE49-F238E27FC236}">
                <a16:creationId xmlns:a16="http://schemas.microsoft.com/office/drawing/2014/main" id="{FE7EFA7B-4007-F8FB-0A26-4C9F1B534D10}"/>
              </a:ext>
            </a:extLst>
          </p:cNvPr>
          <p:cNvGraphicFramePr>
            <a:graphicFrameLocks noGrp="1"/>
          </p:cNvGraphicFramePr>
          <p:nvPr>
            <p:extLst>
              <p:ext uri="{D42A27DB-BD31-4B8C-83A1-F6EECF244321}">
                <p14:modId xmlns:p14="http://schemas.microsoft.com/office/powerpoint/2010/main" val="4073858078"/>
              </p:ext>
            </p:extLst>
          </p:nvPr>
        </p:nvGraphicFramePr>
        <p:xfrm>
          <a:off x="545846" y="3753864"/>
          <a:ext cx="7336284" cy="2717800"/>
        </p:xfrm>
        <a:graphic>
          <a:graphicData uri="http://schemas.openxmlformats.org/drawingml/2006/table">
            <a:tbl>
              <a:tblPr/>
              <a:tblGrid>
                <a:gridCol w="1089962">
                  <a:extLst>
                    <a:ext uri="{9D8B030D-6E8A-4147-A177-3AD203B41FA5}">
                      <a16:colId xmlns:a16="http://schemas.microsoft.com/office/drawing/2014/main" val="2690222853"/>
                    </a:ext>
                  </a:extLst>
                </a:gridCol>
                <a:gridCol w="684720">
                  <a:extLst>
                    <a:ext uri="{9D8B030D-6E8A-4147-A177-3AD203B41FA5}">
                      <a16:colId xmlns:a16="http://schemas.microsoft.com/office/drawing/2014/main" val="369292515"/>
                    </a:ext>
                  </a:extLst>
                </a:gridCol>
                <a:gridCol w="698694">
                  <a:extLst>
                    <a:ext uri="{9D8B030D-6E8A-4147-A177-3AD203B41FA5}">
                      <a16:colId xmlns:a16="http://schemas.microsoft.com/office/drawing/2014/main" val="2442410182"/>
                    </a:ext>
                  </a:extLst>
                </a:gridCol>
                <a:gridCol w="670746">
                  <a:extLst>
                    <a:ext uri="{9D8B030D-6E8A-4147-A177-3AD203B41FA5}">
                      <a16:colId xmlns:a16="http://schemas.microsoft.com/office/drawing/2014/main" val="3499387904"/>
                    </a:ext>
                  </a:extLst>
                </a:gridCol>
                <a:gridCol w="670746">
                  <a:extLst>
                    <a:ext uri="{9D8B030D-6E8A-4147-A177-3AD203B41FA5}">
                      <a16:colId xmlns:a16="http://schemas.microsoft.com/office/drawing/2014/main" val="1776035860"/>
                    </a:ext>
                  </a:extLst>
                </a:gridCol>
                <a:gridCol w="670746">
                  <a:extLst>
                    <a:ext uri="{9D8B030D-6E8A-4147-A177-3AD203B41FA5}">
                      <a16:colId xmlns:a16="http://schemas.microsoft.com/office/drawing/2014/main" val="516596144"/>
                    </a:ext>
                  </a:extLst>
                </a:gridCol>
                <a:gridCol w="670746">
                  <a:extLst>
                    <a:ext uri="{9D8B030D-6E8A-4147-A177-3AD203B41FA5}">
                      <a16:colId xmlns:a16="http://schemas.microsoft.com/office/drawing/2014/main" val="3852858381"/>
                    </a:ext>
                  </a:extLst>
                </a:gridCol>
                <a:gridCol w="670746">
                  <a:extLst>
                    <a:ext uri="{9D8B030D-6E8A-4147-A177-3AD203B41FA5}">
                      <a16:colId xmlns:a16="http://schemas.microsoft.com/office/drawing/2014/main" val="1670355912"/>
                    </a:ext>
                  </a:extLst>
                </a:gridCol>
                <a:gridCol w="670746">
                  <a:extLst>
                    <a:ext uri="{9D8B030D-6E8A-4147-A177-3AD203B41FA5}">
                      <a16:colId xmlns:a16="http://schemas.microsoft.com/office/drawing/2014/main" val="3152089773"/>
                    </a:ext>
                  </a:extLst>
                </a:gridCol>
                <a:gridCol w="55896">
                  <a:extLst>
                    <a:ext uri="{9D8B030D-6E8A-4147-A177-3AD203B41FA5}">
                      <a16:colId xmlns:a16="http://schemas.microsoft.com/office/drawing/2014/main" val="2913417432"/>
                    </a:ext>
                  </a:extLst>
                </a:gridCol>
                <a:gridCol w="782536">
                  <a:extLst>
                    <a:ext uri="{9D8B030D-6E8A-4147-A177-3AD203B41FA5}">
                      <a16:colId xmlns:a16="http://schemas.microsoft.com/office/drawing/2014/main" val="3112518735"/>
                    </a:ext>
                  </a:extLst>
                </a:gridCol>
              </a:tblGrid>
              <a:tr h="196850">
                <a:tc gridSpan="11">
                  <a:txBody>
                    <a:bodyPr/>
                    <a:lstStyle/>
                    <a:p>
                      <a:pPr algn="ctr" fontAlgn="ctr">
                        <a:buNone/>
                      </a:pPr>
                      <a:r>
                        <a:rPr lang="en-IN" sz="1200" b="1" i="0" u="none" strike="noStrike">
                          <a:solidFill>
                            <a:srgbClr val="000000"/>
                          </a:solidFill>
                          <a:effectLst/>
                          <a:latin typeface="Calibri" panose="020F0502020204030204" pitchFamily="34" charset="0"/>
                        </a:rPr>
                        <a:t>Repeat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716327501"/>
                  </a:ext>
                </a:extLst>
              </a:tr>
              <a:tr h="495300">
                <a:tc>
                  <a:txBody>
                    <a:bodyPr/>
                    <a:lstStyle/>
                    <a:p>
                      <a:pPr algn="ctr" fontAlgn="ctr">
                        <a:buNone/>
                      </a:pPr>
                      <a:r>
                        <a:rPr lang="en-US" sz="1000" b="1" i="0" u="none" strike="noStrike">
                          <a:solidFill>
                            <a:srgbClr val="000000"/>
                          </a:solidFill>
                          <a:effectLst/>
                          <a:latin typeface="Calibri" panose="020F0502020204030204" pitchFamily="34" charset="0"/>
                        </a:rPr>
                        <a:t>ln_source_funds_new_bin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salary</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income from business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remittance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missing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less_frequent_cat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new</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9685816"/>
                  </a:ext>
                </a:extLst>
              </a:tr>
              <a:tr h="184150">
                <a:tc>
                  <a:txBody>
                    <a:bodyPr/>
                    <a:lstStyle/>
                    <a:p>
                      <a:pPr algn="ctr" fontAlgn="ctr">
                        <a:buNone/>
                      </a:pP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1,903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DC57C"/>
                    </a:solidFill>
                  </a:tcPr>
                </a:tc>
                <a:tc>
                  <a:txBody>
                    <a:bodyPr/>
                    <a:lstStyle/>
                    <a:p>
                      <a:pPr algn="ctr" fontAlgn="ctr">
                        <a:buNone/>
                      </a:pPr>
                      <a:r>
                        <a:rPr lang="en-IN" sz="1000" b="0" i="0" u="none" strike="noStrike">
                          <a:solidFill>
                            <a:srgbClr val="F1F1F1"/>
                          </a:solidFill>
                          <a:effectLst/>
                          <a:latin typeface="Calibri" panose="020F0502020204030204" pitchFamily="34" charset="0"/>
                        </a:rPr>
                        <a:t>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C6F"/>
                    </a:solidFill>
                  </a:tcPr>
                </a:tc>
                <a:tc>
                  <a:txBody>
                    <a:bodyPr/>
                    <a:lstStyle/>
                    <a:p>
                      <a:pPr algn="ctr" fontAlgn="ctr">
                        <a:buNone/>
                      </a:pPr>
                      <a:r>
                        <a:rPr lang="en-IN" sz="1000" b="0" i="0" u="none" strike="noStrike">
                          <a:solidFill>
                            <a:srgbClr val="000000"/>
                          </a:solidFill>
                          <a:effectLst/>
                          <a:latin typeface="Calibri" panose="020F0502020204030204" pitchFamily="34" charset="0"/>
                        </a:rPr>
                        <a:t>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883"/>
                    </a:solidFill>
                  </a:tcPr>
                </a:tc>
                <a:tc>
                  <a:txBody>
                    <a:bodyPr/>
                    <a:lstStyle/>
                    <a:p>
                      <a:pPr algn="ctr" fontAlgn="ctr">
                        <a:buNone/>
                      </a:pPr>
                      <a:r>
                        <a:rPr lang="en-IN" sz="1000" b="0" i="0" u="none" strike="noStrike">
                          <a:solidFill>
                            <a:srgbClr val="F1F1F1"/>
                          </a:solidFill>
                          <a:effectLst/>
                          <a:latin typeface="Calibri" panose="020F0502020204030204" pitchFamily="34" charset="0"/>
                        </a:rPr>
                        <a:t>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E72"/>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0.465621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8268275"/>
                  </a:ext>
                </a:extLst>
              </a:tr>
              <a:tr h="184150">
                <a:tc>
                  <a:txBody>
                    <a:bodyPr/>
                    <a:lstStyle/>
                    <a:p>
                      <a:pPr algn="ctr" fontAlgn="ctr">
                        <a:buNone/>
                      </a:pP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2,047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082"/>
                    </a:solid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276"/>
                    </a:solidFill>
                  </a:tcPr>
                </a:tc>
                <a:tc>
                  <a:txBody>
                    <a:bodyPr/>
                    <a:lstStyle/>
                    <a:p>
                      <a:pPr algn="ctr" fontAlgn="ctr">
                        <a:buNone/>
                      </a:pPr>
                      <a:r>
                        <a:rPr lang="en-IN" sz="1000" b="0" i="0" u="none" strike="noStrike">
                          <a:solidFill>
                            <a:srgbClr val="000000"/>
                          </a:solidFill>
                          <a:effectLst/>
                          <a:latin typeface="Calibri" panose="020F0502020204030204" pitchFamily="34" charset="0"/>
                        </a:rPr>
                        <a:t>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EC67D"/>
                    </a:solidFill>
                  </a:tcPr>
                </a:tc>
                <a:tc>
                  <a:txBody>
                    <a:bodyPr/>
                    <a:lstStyle/>
                    <a:p>
                      <a:pPr algn="ctr" fontAlgn="ctr">
                        <a:buNone/>
                      </a:pPr>
                      <a:r>
                        <a:rPr lang="en-IN" sz="1000" b="0" i="0" u="none" strike="noStrike">
                          <a:solidFill>
                            <a:srgbClr val="F1F1F1"/>
                          </a:solidFill>
                          <a:effectLst/>
                          <a:latin typeface="Calibri" panose="020F0502020204030204" pitchFamily="34" charset="0"/>
                        </a:rPr>
                        <a:t>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670"/>
                    </a:solidFill>
                  </a:tcPr>
                </a:tc>
                <a:tc>
                  <a:txBody>
                    <a:bodyPr/>
                    <a:lstStyle/>
                    <a:p>
                      <a:pPr algn="ctr" fontAlgn="ctr">
                        <a:buNone/>
                      </a:pPr>
                      <a:r>
                        <a:rPr lang="en-IN" sz="1000" b="0" i="0" u="none" strike="noStrike">
                          <a:solidFill>
                            <a:srgbClr val="000000"/>
                          </a:solidFill>
                          <a:effectLst/>
                          <a:latin typeface="Calibri" panose="020F0502020204030204" pitchFamily="34" charset="0"/>
                        </a:rPr>
                        <a:t>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0.468136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8483124"/>
                  </a:ext>
                </a:extLst>
              </a:tr>
              <a:tr h="184150">
                <a:tc>
                  <a:txBody>
                    <a:bodyPr/>
                    <a:lstStyle/>
                    <a:p>
                      <a:pPr algn="ctr" fontAlgn="ctr">
                        <a:buNone/>
                      </a:pP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3,298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076"/>
                    </a:solidFill>
                  </a:tcPr>
                </a:tc>
                <a:tc>
                  <a:txBody>
                    <a:bodyPr/>
                    <a:lstStyle/>
                    <a:p>
                      <a:pPr algn="ctr" fontAlgn="ctr">
                        <a:buNone/>
                      </a:pPr>
                      <a:r>
                        <a:rPr lang="en-IN" sz="1000" b="0" i="0" u="none" strike="noStrike">
                          <a:solidFill>
                            <a:srgbClr val="000000"/>
                          </a:solidFill>
                          <a:effectLst/>
                          <a:latin typeface="Calibri" panose="020F0502020204030204" pitchFamily="34" charset="0"/>
                        </a:rPr>
                        <a:t>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37C"/>
                    </a:solidFill>
                  </a:tcPr>
                </a:tc>
                <a:tc>
                  <a:txBody>
                    <a:bodyPr/>
                    <a:lstStyle/>
                    <a:p>
                      <a:pPr algn="ctr" fontAlgn="ctr">
                        <a:buNone/>
                      </a:pPr>
                      <a:r>
                        <a:rPr lang="en-IN" sz="1000" b="0" i="0" u="none" strike="noStrike">
                          <a:solidFill>
                            <a:srgbClr val="000000"/>
                          </a:solidFill>
                          <a:effectLst/>
                          <a:latin typeface="Calibri" panose="020F0502020204030204" pitchFamily="34" charset="0"/>
                        </a:rPr>
                        <a:t>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C75"/>
                    </a:solidFill>
                  </a:tcPr>
                </a:tc>
                <a:tc>
                  <a:txBody>
                    <a:bodyPr/>
                    <a:lstStyle/>
                    <a:p>
                      <a:pPr algn="ctr" fontAlgn="ctr">
                        <a:buNone/>
                      </a:pPr>
                      <a:r>
                        <a:rPr lang="en-IN" sz="1000" b="0" i="0" u="none" strike="noStrike">
                          <a:solidFill>
                            <a:srgbClr val="000000"/>
                          </a:solidFill>
                          <a:effectLst/>
                          <a:latin typeface="Calibri" panose="020F0502020204030204" pitchFamily="34" charset="0"/>
                        </a:rPr>
                        <a:t>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BF7B"/>
                    </a:solidFill>
                  </a:tcPr>
                </a:tc>
                <a:tc>
                  <a:txBody>
                    <a:bodyPr/>
                    <a:lstStyle/>
                    <a:p>
                      <a:pPr algn="ctr" fontAlgn="ctr">
                        <a:buNone/>
                      </a:pP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E6F"/>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0.465606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6349029"/>
                  </a:ext>
                </a:extLst>
              </a:tr>
              <a:tr h="184150">
                <a:tc>
                  <a:txBody>
                    <a:bodyPr/>
                    <a:lstStyle/>
                    <a:p>
                      <a:pPr algn="ctr" fontAlgn="ctr">
                        <a:buNone/>
                      </a:pP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BD37F"/>
                    </a:solidFill>
                  </a:tcPr>
                </a:tc>
                <a:tc>
                  <a:txBody>
                    <a:bodyPr/>
                    <a:lstStyle/>
                    <a:p>
                      <a:pPr algn="ctr" fontAlgn="ctr">
                        <a:buNone/>
                      </a:pPr>
                      <a:r>
                        <a:rPr lang="en-IN" sz="1000" b="0" i="0" u="none" strike="noStrike">
                          <a:solidFill>
                            <a:srgbClr val="000000"/>
                          </a:solidFill>
                          <a:effectLst/>
                          <a:latin typeface="Calibri" panose="020F0502020204030204" pitchFamily="34" charset="0"/>
                        </a:rPr>
                        <a:t>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ctr">
                        <a:buNone/>
                      </a:pPr>
                      <a:r>
                        <a:rPr lang="en-IN" sz="1000" b="0" i="0" u="none" strike="noStrike">
                          <a:solidFill>
                            <a:srgbClr val="000000"/>
                          </a:solidFill>
                          <a:effectLst/>
                          <a:latin typeface="Calibri" panose="020F0502020204030204" pitchFamily="34" charset="0"/>
                        </a:rPr>
                        <a:t>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E783"/>
                    </a:solidFill>
                  </a:tcPr>
                </a:tc>
                <a:tc>
                  <a:txBody>
                    <a:bodyPr/>
                    <a:lstStyle/>
                    <a:p>
                      <a:pPr algn="ctr" fontAlgn="ctr">
                        <a:buNone/>
                      </a:pPr>
                      <a:r>
                        <a:rPr lang="en-IN" sz="1000" b="0" i="0" u="none" strike="noStrike">
                          <a:solidFill>
                            <a:srgbClr val="F1F1F1"/>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B81"/>
                    </a:solidFill>
                  </a:tcPr>
                </a:tc>
                <a:tc>
                  <a:txBody>
                    <a:bodyPr/>
                    <a:lstStyle/>
                    <a:p>
                      <a:pPr algn="ctr" fontAlgn="ctr">
                        <a:buNone/>
                      </a:pPr>
                      <a:r>
                        <a:rPr lang="en-IN" sz="1000" b="0" i="0" u="none" strike="noStrike">
                          <a:solidFill>
                            <a:srgbClr val="000000"/>
                          </a:solidFill>
                          <a:effectLst/>
                          <a:latin typeface="Calibri" panose="020F0502020204030204" pitchFamily="34" charset="0"/>
                        </a:rPr>
                        <a:t>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173"/>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0.462927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7707579"/>
                  </a:ext>
                </a:extLst>
              </a:tr>
              <a:tr h="184150">
                <a:tc>
                  <a:txBody>
                    <a:bodyPr/>
                    <a:lstStyle/>
                    <a:p>
                      <a:pPr algn="ctr" fontAlgn="ctr">
                        <a:buNone/>
                      </a:pP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3,396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C"/>
                    </a:solidFill>
                  </a:tcPr>
                </a:tc>
                <a:tc>
                  <a:txBody>
                    <a:bodyPr/>
                    <a:lstStyle/>
                    <a:p>
                      <a:pPr algn="ctr" fontAlgn="ctr">
                        <a:buNone/>
                      </a:pPr>
                      <a:r>
                        <a:rPr lang="en-IN" sz="1000" b="0" i="0" u="none" strike="noStrike">
                          <a:solidFill>
                            <a:srgbClr val="000000"/>
                          </a:solidFill>
                          <a:effectLst/>
                          <a:latin typeface="Calibri" panose="020F0502020204030204" pitchFamily="34" charset="0"/>
                        </a:rPr>
                        <a:t>10.9%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282"/>
                    </a:solidFill>
                  </a:tcPr>
                </a:tc>
                <a:tc>
                  <a:txBody>
                    <a:bodyPr/>
                    <a:lstStyle/>
                    <a:p>
                      <a:pPr algn="ctr" fontAlgn="ctr">
                        <a:buNone/>
                      </a:pPr>
                      <a:r>
                        <a:rPr lang="en-IN" sz="1000" b="0" i="0" u="none" strike="noStrike">
                          <a:solidFill>
                            <a:srgbClr val="000000"/>
                          </a:solidFill>
                          <a:effectLst/>
                          <a:latin typeface="Calibri" panose="020F0502020204030204" pitchFamily="34" charset="0"/>
                        </a:rPr>
                        <a:t>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483"/>
                    </a:solidFill>
                  </a:tcPr>
                </a:tc>
                <a:tc>
                  <a:txBody>
                    <a:bodyPr/>
                    <a:lstStyle/>
                    <a:p>
                      <a:pPr algn="ctr" fontAlgn="ctr">
                        <a:buNone/>
                      </a:pPr>
                      <a:r>
                        <a:rPr lang="en-IN" sz="1000" b="0" i="0" u="none" strike="noStrike">
                          <a:solidFill>
                            <a:srgbClr val="000000"/>
                          </a:solidFill>
                          <a:effectLst/>
                          <a:latin typeface="Calibri" panose="020F0502020204030204" pitchFamily="34" charset="0"/>
                        </a:rPr>
                        <a:t>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079"/>
                    </a:solidFill>
                  </a:tcPr>
                </a:tc>
                <a:tc>
                  <a:txBody>
                    <a:bodyPr/>
                    <a:lstStyle/>
                    <a:p>
                      <a:pPr algn="ctr" fontAlgn="ctr">
                        <a:buNone/>
                      </a:pPr>
                      <a:r>
                        <a:rPr lang="en-IN" sz="1000" b="0" i="0" u="none" strike="noStrike">
                          <a:solidFill>
                            <a:srgbClr val="000000"/>
                          </a:solidFill>
                          <a:effectLst/>
                          <a:latin typeface="Calibri" panose="020F0502020204030204" pitchFamily="34" charset="0"/>
                        </a:rPr>
                        <a:t>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C67D"/>
                    </a:solidFill>
                  </a:tcPr>
                </a:tc>
                <a:tc>
                  <a:txBody>
                    <a:bodyPr/>
                    <a:lstStyle/>
                    <a:p>
                      <a:pPr algn="ctr" fontAlgn="ctr">
                        <a:buNone/>
                      </a:pPr>
                      <a:r>
                        <a:rPr lang="en-IN" sz="1000" b="0" i="0" u="none" strike="noStrike">
                          <a:solidFill>
                            <a:srgbClr val="000000"/>
                          </a:solidFill>
                          <a:effectLst/>
                          <a:latin typeface="Calibri" panose="020F0502020204030204" pitchFamily="34" charset="0"/>
                        </a:rPr>
                        <a:t>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273"/>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0.463683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4616072"/>
                  </a:ext>
                </a:extLst>
              </a:tr>
              <a:tr h="184150">
                <a:tc>
                  <a:txBody>
                    <a:bodyPr/>
                    <a:lstStyle/>
                    <a:p>
                      <a:pPr algn="ctr" fontAlgn="ctr">
                        <a:buNone/>
                      </a:pP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3,808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780"/>
                    </a:solidFill>
                  </a:tcPr>
                </a:tc>
                <a:tc>
                  <a:txBody>
                    <a:bodyPr/>
                    <a:lstStyle/>
                    <a:p>
                      <a:pPr algn="ctr" fontAlgn="ctr">
                        <a:buNone/>
                      </a:pPr>
                      <a:r>
                        <a:rPr lang="en-IN" sz="1000" b="0" i="0" u="none" strike="noStrike">
                          <a:solidFill>
                            <a:srgbClr val="000000"/>
                          </a:solidFill>
                          <a:effectLst/>
                          <a:latin typeface="Calibri" panose="020F0502020204030204" pitchFamily="34" charset="0"/>
                        </a:rPr>
                        <a:t>11.0%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182"/>
                    </a:solidFill>
                  </a:tcPr>
                </a:tc>
                <a:tc>
                  <a:txBody>
                    <a:bodyPr/>
                    <a:lstStyle/>
                    <a:p>
                      <a:pPr algn="ctr" fontAlgn="ctr">
                        <a:buNone/>
                      </a:pPr>
                      <a:r>
                        <a:rPr lang="en-IN" sz="1000" b="0" i="0" u="none" strike="noStrike">
                          <a:solidFill>
                            <a:srgbClr val="000000"/>
                          </a:solidFill>
                          <a:effectLst/>
                          <a:latin typeface="Calibri" panose="020F0502020204030204" pitchFamily="34" charset="0"/>
                        </a:rPr>
                        <a:t>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182"/>
                    </a:solidFill>
                  </a:tcPr>
                </a:tc>
                <a:tc>
                  <a:txBody>
                    <a:bodyPr/>
                    <a:lstStyle/>
                    <a:p>
                      <a:pPr algn="ctr" fontAlgn="ctr">
                        <a:buNone/>
                      </a:pPr>
                      <a:r>
                        <a:rPr lang="en-IN" sz="1000" b="0" i="0" u="none" strike="noStrike">
                          <a:solidFill>
                            <a:srgbClr val="000000"/>
                          </a:solidFill>
                          <a:effectLst/>
                          <a:latin typeface="Calibri" panose="020F0502020204030204" pitchFamily="34" charset="0"/>
                        </a:rPr>
                        <a:t>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677"/>
                    </a:solidFill>
                  </a:tcPr>
                </a:tc>
                <a:tc>
                  <a:txBody>
                    <a:bodyPr/>
                    <a:lstStyle/>
                    <a:p>
                      <a:pPr algn="ctr" fontAlgn="ctr">
                        <a:buNone/>
                      </a:pPr>
                      <a:r>
                        <a:rPr lang="en-IN" sz="1000" b="0" i="0" u="none" strike="noStrike">
                          <a:solidFill>
                            <a:srgbClr val="000000"/>
                          </a:solidFill>
                          <a:effectLst/>
                          <a:latin typeface="Calibri" panose="020F0502020204030204" pitchFamily="34" charset="0"/>
                        </a:rPr>
                        <a:t>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3C77D"/>
                    </a:solidFill>
                  </a:tcPr>
                </a:tc>
                <a:tc>
                  <a:txBody>
                    <a:bodyPr/>
                    <a:lstStyle/>
                    <a:p>
                      <a:pPr algn="ctr" fontAlgn="ctr">
                        <a:buNone/>
                      </a:pPr>
                      <a:r>
                        <a:rPr lang="en-IN" sz="1000" b="0" i="0" u="none" strike="noStrike">
                          <a:solidFill>
                            <a:srgbClr val="000000"/>
                          </a:solidFill>
                          <a:effectLst/>
                          <a:latin typeface="Calibri" panose="020F0502020204030204" pitchFamily="34" charset="0"/>
                        </a:rPr>
                        <a:t>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279"/>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0.461201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0103273"/>
                  </a:ext>
                </a:extLst>
              </a:tr>
              <a:tr h="184150">
                <a:tc>
                  <a:txBody>
                    <a:bodyPr/>
                    <a:lstStyle/>
                    <a:p>
                      <a:pPr algn="ctr" fontAlgn="ctr">
                        <a:buNone/>
                      </a:pP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3,823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D81"/>
                    </a:solidFill>
                  </a:tcPr>
                </a:tc>
                <a:tc>
                  <a:txBody>
                    <a:bodyPr/>
                    <a:lstStyle/>
                    <a:p>
                      <a:pPr algn="ctr" fontAlgn="ctr">
                        <a:buNone/>
                      </a:pPr>
                      <a:r>
                        <a:rPr lang="en-IN" sz="1000" b="0" i="0" u="none" strike="noStrike">
                          <a:solidFill>
                            <a:srgbClr val="000000"/>
                          </a:solidFill>
                          <a:effectLst/>
                          <a:latin typeface="Calibri" panose="020F0502020204030204" pitchFamily="34" charset="0"/>
                        </a:rPr>
                        <a:t>12.4%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27F"/>
                    </a:solidFill>
                  </a:tcPr>
                </a:tc>
                <a:tc>
                  <a:txBody>
                    <a:bodyPr/>
                    <a:lstStyle/>
                    <a:p>
                      <a:pPr algn="ctr" fontAlgn="ctr">
                        <a:buNone/>
                      </a:pPr>
                      <a:r>
                        <a:rPr lang="en-IN" sz="1000" b="0" i="0" u="none" strike="noStrike">
                          <a:solidFill>
                            <a:srgbClr val="000000"/>
                          </a:solidFill>
                          <a:effectLst/>
                          <a:latin typeface="Calibri" panose="020F0502020204030204" pitchFamily="34" charset="0"/>
                        </a:rPr>
                        <a:t>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D75"/>
                    </a:solidFill>
                  </a:tcPr>
                </a:tc>
                <a:tc>
                  <a:txBody>
                    <a:bodyPr/>
                    <a:lstStyle/>
                    <a:p>
                      <a:pPr algn="ctr" fontAlgn="ctr">
                        <a:buNone/>
                      </a:pPr>
                      <a:r>
                        <a:rPr lang="en-IN" sz="1000" b="0" i="0" u="none" strike="noStrike">
                          <a:solidFill>
                            <a:srgbClr val="000000"/>
                          </a:solidFill>
                          <a:effectLst/>
                          <a:latin typeface="Calibri" panose="020F0502020204030204" pitchFamily="34" charset="0"/>
                        </a:rPr>
                        <a:t>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577"/>
                    </a:solidFill>
                  </a:tcPr>
                </a:tc>
                <a:tc>
                  <a:txBody>
                    <a:bodyPr/>
                    <a:lstStyle/>
                    <a:p>
                      <a:pPr algn="ctr" fontAlgn="ctr">
                        <a:buNone/>
                      </a:pPr>
                      <a:r>
                        <a:rPr lang="en-IN" sz="1000" b="0" i="0" u="none" strike="noStrike">
                          <a:solidFill>
                            <a:srgbClr val="000000"/>
                          </a:solidFill>
                          <a:effectLst/>
                          <a:latin typeface="Calibri" panose="020F0502020204030204" pitchFamily="34" charset="0"/>
                        </a:rPr>
                        <a:t>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483"/>
                    </a:solidFill>
                  </a:tcPr>
                </a:tc>
                <a:tc>
                  <a:txBody>
                    <a:bodyPr/>
                    <a:lstStyle/>
                    <a:p>
                      <a:pPr algn="ctr" fontAlgn="ctr">
                        <a:buNone/>
                      </a:pPr>
                      <a:r>
                        <a:rPr lang="en-IN" sz="1000" b="0" i="0" u="none" strike="noStrike">
                          <a:solidFill>
                            <a:srgbClr val="000000"/>
                          </a:solidFill>
                          <a:effectLst/>
                          <a:latin typeface="Calibri" panose="020F0502020204030204" pitchFamily="34" charset="0"/>
                        </a:rPr>
                        <a:t>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57D"/>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0.463816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3656326"/>
                  </a:ext>
                </a:extLst>
              </a:tr>
              <a:tr h="184150">
                <a:tc>
                  <a:txBody>
                    <a:bodyPr/>
                    <a:lstStyle/>
                    <a:p>
                      <a:pPr algn="ctr" fontAlgn="ctr">
                        <a:buNone/>
                      </a:pP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DB81"/>
                    </a:solidFill>
                  </a:tcPr>
                </a:tc>
                <a:tc>
                  <a:txBody>
                    <a:bodyPr/>
                    <a:lstStyle/>
                    <a:p>
                      <a:pPr algn="ctr" fontAlgn="ctr">
                        <a:buNone/>
                      </a:pPr>
                      <a:r>
                        <a:rPr lang="en-IN" sz="1000" b="0" i="0" u="none" strike="noStrike">
                          <a:solidFill>
                            <a:srgbClr val="000000"/>
                          </a:solidFill>
                          <a:effectLst/>
                          <a:latin typeface="Calibri" panose="020F0502020204030204" pitchFamily="34" charset="0"/>
                        </a:rPr>
                        <a:t>11.9%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80"/>
                    </a:solidFill>
                  </a:tcPr>
                </a:tc>
                <a:tc>
                  <a:txBody>
                    <a:bodyPr/>
                    <a:lstStyle/>
                    <a:p>
                      <a:pPr algn="ctr" fontAlgn="ctr">
                        <a:buNone/>
                      </a:pPr>
                      <a:r>
                        <a:rPr lang="en-IN" sz="1000" b="0" i="0" u="none" strike="noStrike">
                          <a:solidFill>
                            <a:srgbClr val="F1F1F1"/>
                          </a:solidFill>
                          <a:effectLst/>
                          <a:latin typeface="Calibri" panose="020F0502020204030204" pitchFamily="34" charset="0"/>
                        </a:rPr>
                        <a:t>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B71"/>
                    </a:solidFill>
                  </a:tcPr>
                </a:tc>
                <a:tc>
                  <a:txBody>
                    <a:bodyPr/>
                    <a:lstStyle/>
                    <a:p>
                      <a:pPr algn="ctr" fontAlgn="ctr">
                        <a:buNone/>
                      </a:pPr>
                      <a:r>
                        <a:rPr lang="en-IN" sz="1000" b="0" i="0" u="none" strike="noStrike">
                          <a:solidFill>
                            <a:srgbClr val="000000"/>
                          </a:solidFill>
                          <a:effectLst/>
                          <a:latin typeface="Calibri" panose="020F0502020204030204" pitchFamily="34" charset="0"/>
                        </a:rPr>
                        <a:t>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F75"/>
                    </a:solidFill>
                  </a:tcPr>
                </a:tc>
                <a:tc>
                  <a:txBody>
                    <a:bodyPr/>
                    <a:lstStyle/>
                    <a:p>
                      <a:pPr algn="ctr" fontAlgn="ctr">
                        <a:buNone/>
                      </a:pP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F75"/>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0.461210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5329366"/>
                  </a:ext>
                </a:extLst>
              </a:tr>
              <a:tr h="184150">
                <a:tc>
                  <a:txBody>
                    <a:bodyPr/>
                    <a:lstStyle/>
                    <a:p>
                      <a:pPr algn="ctr" fontAlgn="ctr">
                        <a:buNone/>
                      </a:pP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4,439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F7F"/>
                    </a:solidFill>
                  </a:tcPr>
                </a:tc>
                <a:tc>
                  <a:txBody>
                    <a:bodyPr/>
                    <a:lstStyle/>
                    <a:p>
                      <a:pPr algn="ctr" fontAlgn="ctr">
                        <a:buNone/>
                      </a:pPr>
                      <a:r>
                        <a:rPr lang="en-IN" sz="1000" b="0" i="0" u="none" strike="noStrike">
                          <a:solidFill>
                            <a:srgbClr val="000000"/>
                          </a:solidFill>
                          <a:effectLst/>
                          <a:latin typeface="Calibri" panose="020F0502020204030204" pitchFamily="34" charset="0"/>
                        </a:rPr>
                        <a:t>13.7%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9C47C"/>
                    </a:solidFill>
                  </a:tcPr>
                </a:tc>
                <a:tc>
                  <a:txBody>
                    <a:bodyPr/>
                    <a:lstStyle/>
                    <a:p>
                      <a:pPr algn="ctr" fontAlgn="ctr">
                        <a:buNone/>
                      </a:pPr>
                      <a:r>
                        <a:rPr lang="en-IN" sz="1000" b="0" i="0" u="none" strike="noStrike">
                          <a:solidFill>
                            <a:srgbClr val="F1F1F1"/>
                          </a:solidFill>
                          <a:effectLst/>
                          <a:latin typeface="Calibri" panose="020F0502020204030204" pitchFamily="34" charset="0"/>
                        </a:rPr>
                        <a:t>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382"/>
                    </a:solidFill>
                  </a:tcPr>
                </a:tc>
                <a:tc>
                  <a:txBody>
                    <a:bodyPr/>
                    <a:lstStyle/>
                    <a:p>
                      <a:pPr algn="ctr" fontAlgn="ctr">
                        <a:buNone/>
                      </a:pPr>
                      <a:r>
                        <a:rPr lang="en-IN" sz="1000" b="0" i="0" u="none" strike="noStrike">
                          <a:solidFill>
                            <a:srgbClr val="F1F1F1"/>
                          </a:solidFill>
                          <a:effectLst/>
                          <a:latin typeface="Calibri" panose="020F0502020204030204" pitchFamily="34" charset="0"/>
                        </a:rPr>
                        <a:t>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170"/>
                    </a:solidFill>
                  </a:tcPr>
                </a:tc>
                <a:tc>
                  <a:txBody>
                    <a:bodyPr/>
                    <a:lstStyle/>
                    <a:p>
                      <a:pPr algn="ctr" fontAlgn="ctr">
                        <a:buNone/>
                      </a:pPr>
                      <a:r>
                        <a:rPr lang="en-IN" sz="1000" b="0" i="0" u="none" strike="noStrike">
                          <a:solidFill>
                            <a:srgbClr val="000000"/>
                          </a:solidFill>
                          <a:effectLst/>
                          <a:latin typeface="Calibri" panose="020F0502020204030204" pitchFamily="34" charset="0"/>
                        </a:rPr>
                        <a:t>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97A"/>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0.467403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286537"/>
                  </a:ext>
                </a:extLst>
              </a:tr>
              <a:tr h="184150">
                <a:tc>
                  <a:txBody>
                    <a:bodyPr/>
                    <a:lstStyle/>
                    <a:p>
                      <a:pPr algn="ctr" fontAlgn="ctr">
                        <a:buNone/>
                      </a:pP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4,603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78.8%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A71"/>
                    </a:solidFill>
                  </a:tcPr>
                </a:tc>
                <a:tc>
                  <a:txBody>
                    <a:bodyPr/>
                    <a:lstStyle/>
                    <a:p>
                      <a:pPr algn="ctr" fontAlgn="ctr">
                        <a:buNone/>
                      </a:pPr>
                      <a:r>
                        <a:rPr lang="en-IN" sz="1000" b="0" i="0" u="none" strike="noStrike">
                          <a:solidFill>
                            <a:srgbClr val="000000"/>
                          </a:solidFill>
                          <a:effectLst/>
                          <a:latin typeface="Calibri" panose="020F0502020204030204" pitchFamily="34" charset="0"/>
                        </a:rPr>
                        <a:t>14.3%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E6F"/>
                    </a:solidFill>
                  </a:tcPr>
                </a:tc>
                <a:tc>
                  <a:txBody>
                    <a:bodyPr/>
                    <a:lstStyle/>
                    <a:p>
                      <a:pPr algn="ctr" fontAlgn="ctr">
                        <a:buNone/>
                      </a:pPr>
                      <a:r>
                        <a:rPr lang="en-IN" sz="1000" b="0" i="0" u="none" strike="noStrike">
                          <a:solidFill>
                            <a:srgbClr val="000000"/>
                          </a:solidFill>
                          <a:effectLst/>
                          <a:latin typeface="Calibri" panose="020F0502020204030204" pitchFamily="34" charset="0"/>
                        </a:rPr>
                        <a:t>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C67D"/>
                    </a:solidFill>
                  </a:tcPr>
                </a:tc>
                <a:tc>
                  <a:txBody>
                    <a:bodyPr/>
                    <a:lstStyle/>
                    <a:p>
                      <a:pPr algn="ctr" fontAlgn="ctr">
                        <a:buNone/>
                      </a:pPr>
                      <a:r>
                        <a:rPr lang="en-IN" sz="1000" b="0" i="0" u="none" strike="noStrike">
                          <a:solidFill>
                            <a:srgbClr val="F1F1F1"/>
                          </a:solidFill>
                          <a:effectLst/>
                          <a:latin typeface="Calibri" panose="020F0502020204030204" pitchFamily="34" charset="0"/>
                        </a:rPr>
                        <a:t>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B71"/>
                    </a:solidFill>
                  </a:tcPr>
                </a:tc>
                <a:tc>
                  <a:txBody>
                    <a:bodyPr/>
                    <a:lstStyle/>
                    <a:p>
                      <a:pPr algn="ctr" fontAlgn="ctr">
                        <a:buNone/>
                      </a:pPr>
                      <a:r>
                        <a:rPr lang="en-IN" sz="1000" b="0" i="0" u="none" strike="noStrike">
                          <a:solidFill>
                            <a:srgbClr val="000000"/>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0.468555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7938521"/>
                  </a:ext>
                </a:extLst>
              </a:tr>
              <a:tr h="184150">
                <a:tc>
                  <a:txBody>
                    <a:bodyPr/>
                    <a:lstStyle/>
                    <a:p>
                      <a:pPr algn="ctr" fontAlgn="ctr">
                        <a:buNone/>
                      </a:pPr>
                      <a:r>
                        <a:rPr lang="en-IN" sz="1000" b="0" i="0" u="none" strike="noStrike">
                          <a:solidFill>
                            <a:srgbClr val="000000"/>
                          </a:solidFill>
                          <a:effectLst/>
                          <a:latin typeface="Calibri" panose="020F0502020204030204" pitchFamily="34"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77.9%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13.7%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9C47C"/>
                    </a:solidFill>
                  </a:tcPr>
                </a:tc>
                <a:tc>
                  <a:txBody>
                    <a:bodyPr/>
                    <a:lstStyle/>
                    <a:p>
                      <a:pPr algn="ctr" fontAlgn="ctr">
                        <a:buNone/>
                      </a:pPr>
                      <a:r>
                        <a:rPr lang="en-IN" sz="1000" b="0" i="0" u="none" strike="noStrike">
                          <a:solidFill>
                            <a:srgbClr val="000000"/>
                          </a:solidFill>
                          <a:effectLst/>
                          <a:latin typeface="Calibri" panose="020F0502020204030204" pitchFamily="34" charset="0"/>
                        </a:rPr>
                        <a:t>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480"/>
                    </a:solidFill>
                  </a:tcPr>
                </a:tc>
                <a:tc>
                  <a:txBody>
                    <a:bodyPr/>
                    <a:lstStyle/>
                    <a:p>
                      <a:pPr algn="ctr" fontAlgn="ctr">
                        <a:buNone/>
                      </a:pPr>
                      <a:r>
                        <a:rPr lang="en-IN" sz="1000" b="0" i="0" u="none" strike="noStrike">
                          <a:solidFill>
                            <a:srgbClr val="000000"/>
                          </a:solidFill>
                          <a:effectLst/>
                          <a:latin typeface="Calibri" panose="020F0502020204030204" pitchFamily="34" charset="0"/>
                        </a:rPr>
                        <a:t>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D47F"/>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0.467967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9942922"/>
                  </a:ext>
                </a:extLst>
              </a:tr>
            </a:tbl>
          </a:graphicData>
        </a:graphic>
      </p:graphicFrame>
    </p:spTree>
    <p:extLst>
      <p:ext uri="{BB962C8B-B14F-4D97-AF65-F5344CB8AC3E}">
        <p14:creationId xmlns:p14="http://schemas.microsoft.com/office/powerpoint/2010/main" val="170609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C3F17-2457-DA4C-014B-CEAC91286BBD}"/>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7AD83A89-F0A0-F0AF-95FF-C6D2067C847C}"/>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4: </a:t>
            </a:r>
            <a:r>
              <a:rPr lang="en-IN" sz="2500" err="1"/>
              <a:t>ln_source_funds_new_bin</a:t>
            </a:r>
            <a:r>
              <a:rPr lang="en-IN" sz="2500">
                <a:ea typeface="+mj-lt"/>
                <a:cs typeface="+mj-lt"/>
              </a:rPr>
              <a:t> ( 5 / 5 )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6" name="Slide Number Placeholder 1">
            <a:extLst>
              <a:ext uri="{FF2B5EF4-FFF2-40B4-BE49-F238E27FC236}">
                <a16:creationId xmlns:a16="http://schemas.microsoft.com/office/drawing/2014/main" id="{BAA810B4-0D8F-24B5-BED1-65E8D85A2832}"/>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37</a:t>
            </a:fld>
            <a:endParaRPr lang="en-PH"/>
          </a:p>
        </p:txBody>
      </p:sp>
      <p:sp>
        <p:nvSpPr>
          <p:cNvPr id="2" name="TextBox 1">
            <a:extLst>
              <a:ext uri="{FF2B5EF4-FFF2-40B4-BE49-F238E27FC236}">
                <a16:creationId xmlns:a16="http://schemas.microsoft.com/office/drawing/2014/main" id="{B12FA58A-7A31-A306-E968-F44D74EF7D55}"/>
              </a:ext>
            </a:extLst>
          </p:cNvPr>
          <p:cNvSpPr txBox="1"/>
          <p:nvPr/>
        </p:nvSpPr>
        <p:spPr>
          <a:xfrm>
            <a:off x="1782112" y="4875948"/>
            <a:ext cx="832360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Here the baseline data considered is Oct’2024 to Jan’2025.</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During the baseline period, CSI values were consistently around 0 — indicating perfect stability and no drift.</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However, in the Test/OOT period (Feb to Jun 2025), a significant spike was observed: CSI rose sharply starting April and peaked above 0.27 in May 2025, before slightly dropping to ~0.21 in June.</a:t>
            </a:r>
            <a:endParaRPr lang="en-US" sz="1300"/>
          </a:p>
        </p:txBody>
      </p:sp>
      <p:pic>
        <p:nvPicPr>
          <p:cNvPr id="7" name="Picture 6">
            <a:extLst>
              <a:ext uri="{FF2B5EF4-FFF2-40B4-BE49-F238E27FC236}">
                <a16:creationId xmlns:a16="http://schemas.microsoft.com/office/drawing/2014/main" id="{7E0AA8E2-CC2B-8BDA-661D-2E58F9AAE9F2}"/>
              </a:ext>
            </a:extLst>
          </p:cNvPr>
          <p:cNvPicPr>
            <a:picLocks noChangeAspect="1"/>
          </p:cNvPicPr>
          <p:nvPr/>
        </p:nvPicPr>
        <p:blipFill>
          <a:blip r:embed="rId2"/>
          <a:stretch>
            <a:fillRect/>
          </a:stretch>
        </p:blipFill>
        <p:spPr>
          <a:xfrm>
            <a:off x="1385887" y="868357"/>
            <a:ext cx="9420225" cy="3714750"/>
          </a:xfrm>
          <a:prstGeom prst="rect">
            <a:avLst/>
          </a:prstGeom>
        </p:spPr>
      </p:pic>
    </p:spTree>
    <p:extLst>
      <p:ext uri="{BB962C8B-B14F-4D97-AF65-F5344CB8AC3E}">
        <p14:creationId xmlns:p14="http://schemas.microsoft.com/office/powerpoint/2010/main" val="2391651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38326-821B-0FE3-522C-46DF8FC76741}"/>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2F716AC0-9A74-1D52-D16A-705B93DC55F0}"/>
              </a:ext>
            </a:extLst>
          </p:cNvPr>
          <p:cNvSpPr txBox="1">
            <a:spLocks/>
          </p:cNvSpPr>
          <p:nvPr/>
        </p:nvSpPr>
        <p:spPr>
          <a:xfrm>
            <a:off x="227869" y="83182"/>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5: </a:t>
            </a:r>
            <a:r>
              <a:rPr lang="en-US" sz="2500" err="1">
                <a:ea typeface="+mj-lt"/>
                <a:cs typeface="+mj-lt"/>
              </a:rPr>
              <a:t>ln_loan_level_user_type</a:t>
            </a:r>
            <a:r>
              <a:rPr lang="en-US" sz="2500">
                <a:ea typeface="+mj-lt"/>
                <a:cs typeface="+mj-lt"/>
              </a:rPr>
              <a:t> </a:t>
            </a:r>
            <a:r>
              <a:rPr lang="en-IN" sz="2500">
                <a:ea typeface="+mj-lt"/>
                <a:cs typeface="+mj-lt"/>
              </a:rPr>
              <a:t>( 1 / 4 )  - Feature Performance in Train vs Test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11" name="TextBox 10">
            <a:extLst>
              <a:ext uri="{FF2B5EF4-FFF2-40B4-BE49-F238E27FC236}">
                <a16:creationId xmlns:a16="http://schemas.microsoft.com/office/drawing/2014/main" id="{5AF33668-21E8-1E67-9E75-3EE05C90F782}"/>
              </a:ext>
            </a:extLst>
          </p:cNvPr>
          <p:cNvSpPr txBox="1"/>
          <p:nvPr/>
        </p:nvSpPr>
        <p:spPr>
          <a:xfrm>
            <a:off x="227869" y="477649"/>
            <a:ext cx="9198142" cy="292388"/>
          </a:xfrm>
          <a:prstGeom prst="rect">
            <a:avLst/>
          </a:prstGeom>
          <a:noFill/>
        </p:spPr>
        <p:txBody>
          <a:bodyPr wrap="square" rtlCol="0">
            <a:spAutoFit/>
          </a:bodyPr>
          <a:lstStyle/>
          <a:p>
            <a:r>
              <a:rPr lang="en-US" sz="1300"/>
              <a:t>It represents user type whether a new or repeat (repeat if the customer had any disbursed loans in the past with Tonik else new)</a:t>
            </a:r>
            <a:endParaRPr lang="en-IN" sz="1300"/>
          </a:p>
        </p:txBody>
      </p:sp>
      <p:pic>
        <p:nvPicPr>
          <p:cNvPr id="15" name="Picture 14">
            <a:extLst>
              <a:ext uri="{FF2B5EF4-FFF2-40B4-BE49-F238E27FC236}">
                <a16:creationId xmlns:a16="http://schemas.microsoft.com/office/drawing/2014/main" id="{FFA11D0F-F771-BB1A-CB27-EFD13E7B19D0}"/>
              </a:ext>
            </a:extLst>
          </p:cNvPr>
          <p:cNvPicPr>
            <a:picLocks noChangeAspect="1"/>
          </p:cNvPicPr>
          <p:nvPr/>
        </p:nvPicPr>
        <p:blipFill>
          <a:blip r:embed="rId2"/>
          <a:stretch>
            <a:fillRect/>
          </a:stretch>
        </p:blipFill>
        <p:spPr>
          <a:xfrm>
            <a:off x="441632" y="869228"/>
            <a:ext cx="6181359" cy="5511123"/>
          </a:xfrm>
          <a:prstGeom prst="rect">
            <a:avLst/>
          </a:prstGeom>
        </p:spPr>
      </p:pic>
      <p:pic>
        <p:nvPicPr>
          <p:cNvPr id="17" name="Picture 16">
            <a:extLst>
              <a:ext uri="{FF2B5EF4-FFF2-40B4-BE49-F238E27FC236}">
                <a16:creationId xmlns:a16="http://schemas.microsoft.com/office/drawing/2014/main" id="{F28548F7-17B4-FFF6-BA09-4E31628FC76C}"/>
              </a:ext>
            </a:extLst>
          </p:cNvPr>
          <p:cNvPicPr>
            <a:picLocks noChangeAspect="1"/>
          </p:cNvPicPr>
          <p:nvPr/>
        </p:nvPicPr>
        <p:blipFill>
          <a:blip r:embed="rId3"/>
          <a:stretch>
            <a:fillRect/>
          </a:stretch>
        </p:blipFill>
        <p:spPr>
          <a:xfrm>
            <a:off x="6806046" y="3429000"/>
            <a:ext cx="5098246" cy="1399374"/>
          </a:xfrm>
          <a:prstGeom prst="rect">
            <a:avLst/>
          </a:prstGeom>
        </p:spPr>
      </p:pic>
      <p:sp>
        <p:nvSpPr>
          <p:cNvPr id="18" name="Slide Number Placeholder 1">
            <a:extLst>
              <a:ext uri="{FF2B5EF4-FFF2-40B4-BE49-F238E27FC236}">
                <a16:creationId xmlns:a16="http://schemas.microsoft.com/office/drawing/2014/main" id="{513A398C-B417-97BF-62BD-DB0FAA9B1E90}"/>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38</a:t>
            </a:fld>
            <a:endParaRPr lang="en-PH"/>
          </a:p>
        </p:txBody>
      </p:sp>
    </p:spTree>
    <p:extLst>
      <p:ext uri="{BB962C8B-B14F-4D97-AF65-F5344CB8AC3E}">
        <p14:creationId xmlns:p14="http://schemas.microsoft.com/office/powerpoint/2010/main" val="239755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AB396-DA3C-35A5-4958-636F2CD5DBBE}"/>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8DB01BCF-72C1-93EC-E117-E5D6719480F5}"/>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5: </a:t>
            </a:r>
            <a:r>
              <a:rPr lang="en-US" sz="2500" err="1">
                <a:ea typeface="+mj-lt"/>
                <a:cs typeface="+mj-lt"/>
              </a:rPr>
              <a:t>ln_loan_level_user_type</a:t>
            </a:r>
            <a:r>
              <a:rPr lang="en-US" sz="2500">
                <a:ea typeface="+mj-lt"/>
                <a:cs typeface="+mj-lt"/>
              </a:rPr>
              <a:t> </a:t>
            </a:r>
            <a:r>
              <a:rPr lang="en-IN" sz="2500">
                <a:ea typeface="+mj-lt"/>
                <a:cs typeface="+mj-lt"/>
              </a:rPr>
              <a:t>( 2 / 4 )  - Feature Statistics Analysis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pic>
        <p:nvPicPr>
          <p:cNvPr id="6" name="Picture 5">
            <a:extLst>
              <a:ext uri="{FF2B5EF4-FFF2-40B4-BE49-F238E27FC236}">
                <a16:creationId xmlns:a16="http://schemas.microsoft.com/office/drawing/2014/main" id="{9D437ED2-2DB8-A8DD-67D4-BF6AF8BE0ABC}"/>
              </a:ext>
            </a:extLst>
          </p:cNvPr>
          <p:cNvPicPr>
            <a:picLocks noChangeAspect="1"/>
          </p:cNvPicPr>
          <p:nvPr/>
        </p:nvPicPr>
        <p:blipFill>
          <a:blip r:embed="rId2"/>
          <a:stretch>
            <a:fillRect/>
          </a:stretch>
        </p:blipFill>
        <p:spPr>
          <a:xfrm>
            <a:off x="4485736" y="777667"/>
            <a:ext cx="7706263" cy="6080333"/>
          </a:xfrm>
          <a:prstGeom prst="rect">
            <a:avLst/>
          </a:prstGeom>
        </p:spPr>
      </p:pic>
      <p:sp>
        <p:nvSpPr>
          <p:cNvPr id="7" name="Slide Number Placeholder 1">
            <a:extLst>
              <a:ext uri="{FF2B5EF4-FFF2-40B4-BE49-F238E27FC236}">
                <a16:creationId xmlns:a16="http://schemas.microsoft.com/office/drawing/2014/main" id="{81816780-62DB-DECC-6172-B87DC0983374}"/>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39</a:t>
            </a:fld>
            <a:endParaRPr lang="en-PH"/>
          </a:p>
        </p:txBody>
      </p:sp>
      <p:sp>
        <p:nvSpPr>
          <p:cNvPr id="2" name="Rectangle 1">
            <a:extLst>
              <a:ext uri="{FF2B5EF4-FFF2-40B4-BE49-F238E27FC236}">
                <a16:creationId xmlns:a16="http://schemas.microsoft.com/office/drawing/2014/main" id="{B1F23D09-762D-5BEE-79A0-CAD5597F4DBD}"/>
              </a:ext>
            </a:extLst>
          </p:cNvPr>
          <p:cNvSpPr/>
          <p:nvPr/>
        </p:nvSpPr>
        <p:spPr>
          <a:xfrm>
            <a:off x="534826" y="1521339"/>
            <a:ext cx="3459204" cy="38529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300">
                <a:solidFill>
                  <a:srgbClr val="000000"/>
                </a:solidFill>
              </a:rPr>
              <a:t>The red line (model prediction) follows the trend of the blue line (actual target), showing the model is using this feature effectively.</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There is a visible gap between the red and purple lines, which suggests the feature improves the model’s predictive performance.</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green bars (data per bin) show that new applicants form the majority of records, while repeat applicants are less represented but still significant.</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target rate is higher for new applicants compared to repeat applicants, supporting the feature’s value in distinguishing user types.</a:t>
            </a:r>
            <a:endParaRPr lang="en-GB" sz="1300">
              <a:solidFill>
                <a:srgbClr val="000000"/>
              </a:solidFill>
            </a:endParaRPr>
          </a:p>
        </p:txBody>
      </p:sp>
    </p:spTree>
    <p:extLst>
      <p:ext uri="{BB962C8B-B14F-4D97-AF65-F5344CB8AC3E}">
        <p14:creationId xmlns:p14="http://schemas.microsoft.com/office/powerpoint/2010/main" val="1643410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B8F8D-F68D-5BC4-4757-D10B6AB9A4D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6320996-9F6A-BC79-DE37-55DF7BEA33B4}"/>
              </a:ext>
            </a:extLst>
          </p:cNvPr>
          <p:cNvSpPr>
            <a:spLocks noGrp="1"/>
          </p:cNvSpPr>
          <p:nvPr/>
        </p:nvSpPr>
        <p:spPr>
          <a:xfrm>
            <a:off x="402242" y="0"/>
            <a:ext cx="11415814" cy="844550"/>
          </a:xfrm>
          <a:prstGeom prst="rect">
            <a:avLst/>
          </a:prstGeom>
        </p:spPr>
        <p:txBody>
          <a:bodyPr vert="horz" lIns="0" tIns="91440" rIns="0" bIns="91440" rtlCol="0" anchor="t" anchorCtr="0">
            <a:no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a:tabLst>
                <a:tab pos="796925" algn="l"/>
              </a:tabLst>
            </a:pPr>
            <a:r>
              <a:rPr lang="en-US" sz="2400">
                <a:latin typeface="+mn-lt"/>
              </a:rPr>
              <a:t>After lot of experimentations, the Model trained on combined dataset (new applicant + repeat applicant) along with the </a:t>
            </a:r>
            <a:r>
              <a:rPr lang="en-US" sz="2400" err="1">
                <a:latin typeface="+mn-lt"/>
              </a:rPr>
              <a:t>user_type</a:t>
            </a:r>
            <a:r>
              <a:rPr lang="en-US" sz="2400">
                <a:latin typeface="+mn-lt"/>
              </a:rPr>
              <a:t> feature showed the best performance and stability</a:t>
            </a:r>
            <a:br>
              <a:rPr lang="en-US" sz="2400">
                <a:latin typeface="+mn-lt"/>
              </a:rPr>
            </a:br>
            <a:endParaRPr lang="en-US" sz="2400" b="0" i="1">
              <a:latin typeface="+mn-lt"/>
            </a:endParaRPr>
          </a:p>
        </p:txBody>
      </p:sp>
      <p:sp>
        <p:nvSpPr>
          <p:cNvPr id="3" name="Slide Number Placeholder 1">
            <a:extLst>
              <a:ext uri="{FF2B5EF4-FFF2-40B4-BE49-F238E27FC236}">
                <a16:creationId xmlns:a16="http://schemas.microsoft.com/office/drawing/2014/main" id="{4A10F0DA-F095-EC1B-BA74-3203CB27E3D0}"/>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4</a:t>
            </a:fld>
            <a:endParaRPr lang="en-PH"/>
          </a:p>
        </p:txBody>
      </p:sp>
      <p:pic>
        <p:nvPicPr>
          <p:cNvPr id="22" name="Picture 21">
            <a:extLst>
              <a:ext uri="{FF2B5EF4-FFF2-40B4-BE49-F238E27FC236}">
                <a16:creationId xmlns:a16="http://schemas.microsoft.com/office/drawing/2014/main" id="{FFBC9FD7-10DE-9F05-3DD6-71B07B87C220}"/>
              </a:ext>
            </a:extLst>
          </p:cNvPr>
          <p:cNvPicPr>
            <a:picLocks noChangeAspect="1"/>
          </p:cNvPicPr>
          <p:nvPr/>
        </p:nvPicPr>
        <p:blipFill>
          <a:blip r:embed="rId2"/>
          <a:stretch>
            <a:fillRect/>
          </a:stretch>
        </p:blipFill>
        <p:spPr>
          <a:xfrm>
            <a:off x="268642" y="1003762"/>
            <a:ext cx="11683014" cy="5415605"/>
          </a:xfrm>
          <a:prstGeom prst="rect">
            <a:avLst/>
          </a:prstGeom>
        </p:spPr>
      </p:pic>
    </p:spTree>
    <p:extLst>
      <p:ext uri="{BB962C8B-B14F-4D97-AF65-F5344CB8AC3E}">
        <p14:creationId xmlns:p14="http://schemas.microsoft.com/office/powerpoint/2010/main" val="3339382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734E5-BE39-1BF5-C129-1C6D46F957E8}"/>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7FD39E3E-F946-3031-9E1C-DD681A226645}"/>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D5108C21-9A7A-BD46-9962-486B441C1389}"/>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5: </a:t>
            </a:r>
            <a:r>
              <a:rPr lang="en-US" sz="2500" err="1">
                <a:ea typeface="+mj-lt"/>
                <a:cs typeface="+mj-lt"/>
              </a:rPr>
              <a:t>ln_loan_level_user_type</a:t>
            </a:r>
            <a:r>
              <a:rPr lang="en-US" sz="2500">
                <a:ea typeface="+mj-lt"/>
                <a:cs typeface="+mj-lt"/>
              </a:rPr>
              <a:t> </a:t>
            </a:r>
            <a:r>
              <a:rPr lang="en-IN" sz="2500">
                <a:latin typeface="Univers LT (body)"/>
                <a:ea typeface="+mj-lt"/>
                <a:cs typeface="+mj-lt"/>
              </a:rPr>
              <a:t>( 3 / 4 )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a:t>
            </a:r>
            <a:endParaRPr lang="en-US" sz="2500" b="0">
              <a:solidFill>
                <a:srgbClr val="000000"/>
              </a:solidFill>
              <a:ea typeface="+mj-lt"/>
              <a:cs typeface="+mj-lt"/>
            </a:endParaRPr>
          </a:p>
        </p:txBody>
      </p:sp>
      <p:sp>
        <p:nvSpPr>
          <p:cNvPr id="6" name="Slide Number Placeholder 1">
            <a:extLst>
              <a:ext uri="{FF2B5EF4-FFF2-40B4-BE49-F238E27FC236}">
                <a16:creationId xmlns:a16="http://schemas.microsoft.com/office/drawing/2014/main" id="{B03D8134-B547-2E8E-21D2-4E2C028DF6C8}"/>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40</a:t>
            </a:fld>
            <a:endParaRPr lang="en-PH"/>
          </a:p>
        </p:txBody>
      </p:sp>
      <p:sp>
        <p:nvSpPr>
          <p:cNvPr id="2" name="TextBox 1">
            <a:extLst>
              <a:ext uri="{FF2B5EF4-FFF2-40B4-BE49-F238E27FC236}">
                <a16:creationId xmlns:a16="http://schemas.microsoft.com/office/drawing/2014/main" id="{195D38BF-B64F-D82B-F01B-C5B71ACBAA71}"/>
              </a:ext>
            </a:extLst>
          </p:cNvPr>
          <p:cNvSpPr txBox="1"/>
          <p:nvPr/>
        </p:nvSpPr>
        <p:spPr>
          <a:xfrm>
            <a:off x="7695827" y="1358575"/>
            <a:ext cx="3843683" cy="2693045"/>
          </a:xfrm>
          <a:prstGeom prst="rect">
            <a:avLst/>
          </a:prstGeom>
          <a:noFill/>
        </p:spPr>
        <p:txBody>
          <a:bodyPr wrap="square">
            <a:spAutoFit/>
          </a:bodyPr>
          <a:lstStyle/>
          <a:p>
            <a:pPr marL="285750" indent="-285750">
              <a:buFont typeface="Arial" panose="020B0604020202020204" pitchFamily="34" charset="0"/>
              <a:buChar char="•"/>
            </a:pPr>
            <a:r>
              <a:rPr lang="en-US" sz="1300"/>
              <a:t>New Applicants consistently represent the dominant group, maintaining a high share (above 88%) across all months, indicating strong feature stability.</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The gradual rise in Repeat Applicants is smooth and explainable, reflecting natural user lifecycle progression—not volatility—ensuring reliability.</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The binary split between New and Repeat Applicants remains simple and transparent, supporting interpretability and consistent model behavior over time.</a:t>
            </a:r>
            <a:endParaRPr lang="en-IN" sz="1300"/>
          </a:p>
        </p:txBody>
      </p:sp>
      <p:graphicFrame>
        <p:nvGraphicFramePr>
          <p:cNvPr id="4" name="Table 3">
            <a:extLst>
              <a:ext uri="{FF2B5EF4-FFF2-40B4-BE49-F238E27FC236}">
                <a16:creationId xmlns:a16="http://schemas.microsoft.com/office/drawing/2014/main" id="{9514700E-746E-80D9-8A2E-7E6239F849B6}"/>
              </a:ext>
            </a:extLst>
          </p:cNvPr>
          <p:cNvGraphicFramePr>
            <a:graphicFrameLocks noGrp="1"/>
          </p:cNvGraphicFramePr>
          <p:nvPr>
            <p:extLst>
              <p:ext uri="{D42A27DB-BD31-4B8C-83A1-F6EECF244321}">
                <p14:modId xmlns:p14="http://schemas.microsoft.com/office/powerpoint/2010/main" val="2526267802"/>
              </p:ext>
            </p:extLst>
          </p:nvPr>
        </p:nvGraphicFramePr>
        <p:xfrm>
          <a:off x="535432" y="774350"/>
          <a:ext cx="6752336" cy="5507574"/>
        </p:xfrm>
        <a:graphic>
          <a:graphicData uri="http://schemas.openxmlformats.org/drawingml/2006/table">
            <a:tbl>
              <a:tblPr/>
              <a:tblGrid>
                <a:gridCol w="1648364">
                  <a:extLst>
                    <a:ext uri="{9D8B030D-6E8A-4147-A177-3AD203B41FA5}">
                      <a16:colId xmlns:a16="http://schemas.microsoft.com/office/drawing/2014/main" val="223898471"/>
                    </a:ext>
                  </a:extLst>
                </a:gridCol>
                <a:gridCol w="973131">
                  <a:extLst>
                    <a:ext uri="{9D8B030D-6E8A-4147-A177-3AD203B41FA5}">
                      <a16:colId xmlns:a16="http://schemas.microsoft.com/office/drawing/2014/main" val="14167339"/>
                    </a:ext>
                  </a:extLst>
                </a:gridCol>
                <a:gridCol w="992991">
                  <a:extLst>
                    <a:ext uri="{9D8B030D-6E8A-4147-A177-3AD203B41FA5}">
                      <a16:colId xmlns:a16="http://schemas.microsoft.com/office/drawing/2014/main" val="2412625431"/>
                    </a:ext>
                  </a:extLst>
                </a:gridCol>
                <a:gridCol w="953271">
                  <a:extLst>
                    <a:ext uri="{9D8B030D-6E8A-4147-A177-3AD203B41FA5}">
                      <a16:colId xmlns:a16="http://schemas.microsoft.com/office/drawing/2014/main" val="1265949686"/>
                    </a:ext>
                  </a:extLst>
                </a:gridCol>
                <a:gridCol w="953271">
                  <a:extLst>
                    <a:ext uri="{9D8B030D-6E8A-4147-A177-3AD203B41FA5}">
                      <a16:colId xmlns:a16="http://schemas.microsoft.com/office/drawing/2014/main" val="2389233735"/>
                    </a:ext>
                  </a:extLst>
                </a:gridCol>
                <a:gridCol w="119159">
                  <a:extLst>
                    <a:ext uri="{9D8B030D-6E8A-4147-A177-3AD203B41FA5}">
                      <a16:colId xmlns:a16="http://schemas.microsoft.com/office/drawing/2014/main" val="645829513"/>
                    </a:ext>
                  </a:extLst>
                </a:gridCol>
                <a:gridCol w="1112149">
                  <a:extLst>
                    <a:ext uri="{9D8B030D-6E8A-4147-A177-3AD203B41FA5}">
                      <a16:colId xmlns:a16="http://schemas.microsoft.com/office/drawing/2014/main" val="1144279018"/>
                    </a:ext>
                  </a:extLst>
                </a:gridCol>
              </a:tblGrid>
              <a:tr h="553801">
                <a:tc>
                  <a:txBody>
                    <a:bodyPr/>
                    <a:lstStyle/>
                    <a:p>
                      <a:pPr algn="ctr" fontAlgn="ctr">
                        <a:buNone/>
                      </a:pPr>
                      <a:r>
                        <a:rPr lang="en-US" sz="1000" b="1" i="0" u="none" strike="noStrike">
                          <a:solidFill>
                            <a:srgbClr val="000000"/>
                          </a:solidFill>
                          <a:effectLst/>
                          <a:latin typeface="Calibri" panose="020F0502020204030204" pitchFamily="34" charset="0"/>
                        </a:rPr>
                        <a:t>ln_loan_level_user_type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2_New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1_Repeat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7853935"/>
                  </a:ext>
                </a:extLst>
              </a:tr>
              <a:tr h="450343">
                <a:tc>
                  <a:txBody>
                    <a:bodyPr/>
                    <a:lstStyle/>
                    <a:p>
                      <a:pPr algn="ctr" fontAlgn="ctr">
                        <a:buNone/>
                      </a:pP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50,582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96.2%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0.561049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0207887"/>
                  </a:ext>
                </a:extLst>
              </a:tr>
              <a:tr h="450343">
                <a:tc>
                  <a:txBody>
                    <a:bodyPr/>
                    <a:lstStyle/>
                    <a:p>
                      <a:pPr algn="ctr" fontAlgn="ctr">
                        <a:buNone/>
                      </a:pP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45,564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95.5%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C67D"/>
                    </a:solidFill>
                  </a:tcPr>
                </a:tc>
                <a:tc>
                  <a:txBody>
                    <a:bodyPr/>
                    <a:lstStyle/>
                    <a:p>
                      <a:pPr algn="ctr" fontAlgn="ctr">
                        <a:buNone/>
                      </a:pPr>
                      <a:r>
                        <a:rPr lang="en-IN" sz="1000" b="0" i="0" u="none" strike="noStrike">
                          <a:solidFill>
                            <a:srgbClr val="F1F1F1"/>
                          </a:solidFill>
                          <a:effectLst/>
                          <a:latin typeface="Calibri" panose="020F0502020204030204" pitchFamily="34" charset="0"/>
                        </a:rPr>
                        <a:t>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170"/>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0.557048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160075"/>
                  </a:ext>
                </a:extLst>
              </a:tr>
              <a:tr h="450343">
                <a:tc>
                  <a:txBody>
                    <a:bodyPr/>
                    <a:lstStyle/>
                    <a:p>
                      <a:pPr algn="ctr" fontAlgn="ctr">
                        <a:buNone/>
                      </a:pP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37,904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91.3%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C"/>
                    </a:solidFill>
                  </a:tcPr>
                </a:tc>
                <a:tc>
                  <a:txBody>
                    <a:bodyPr/>
                    <a:lstStyle/>
                    <a:p>
                      <a:pPr algn="ctr" fontAlgn="ctr">
                        <a:buNone/>
                      </a:pPr>
                      <a:r>
                        <a:rPr lang="en-IN" sz="1000" b="0" i="0" u="none" strike="noStrike">
                          <a:solidFill>
                            <a:srgbClr val="000000"/>
                          </a:solidFill>
                          <a:effectLst/>
                          <a:latin typeface="Calibri" panose="020F0502020204030204" pitchFamily="34" charset="0"/>
                        </a:rPr>
                        <a:t>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DD81"/>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0.548927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5168594"/>
                  </a:ext>
                </a:extLst>
              </a:tr>
              <a:tr h="450343">
                <a:tc>
                  <a:txBody>
                    <a:bodyPr/>
                    <a:lstStyle/>
                    <a:p>
                      <a:pPr algn="ctr" fontAlgn="ctr">
                        <a:buNone/>
                      </a:pP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41,196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91.5%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B7E"/>
                    </a:solidFill>
                  </a:tcPr>
                </a:tc>
                <a:tc>
                  <a:txBody>
                    <a:bodyPr/>
                    <a:lstStyle/>
                    <a:p>
                      <a:pPr algn="ctr" fontAlgn="ctr">
                        <a:buNone/>
                      </a:pPr>
                      <a:r>
                        <a:rPr lang="en-IN" sz="1000" b="0" i="0" u="none" strike="noStrike">
                          <a:solidFill>
                            <a:srgbClr val="000000"/>
                          </a:solidFill>
                          <a:effectLst/>
                          <a:latin typeface="Calibri" panose="020F0502020204030204" pitchFamily="34" charset="0"/>
                        </a:rPr>
                        <a:t>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E082"/>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0.548719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2749242"/>
                  </a:ext>
                </a:extLst>
              </a:tr>
              <a:tr h="450343">
                <a:tc>
                  <a:txBody>
                    <a:bodyPr/>
                    <a:lstStyle/>
                    <a:p>
                      <a:pPr algn="ctr" fontAlgn="ctr">
                        <a:buNone/>
                      </a:pP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43,277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92.2%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182"/>
                    </a:solidFill>
                  </a:tcPr>
                </a:tc>
                <a:tc>
                  <a:txBody>
                    <a:bodyPr/>
                    <a:lstStyle/>
                    <a:p>
                      <a:pPr algn="ctr" fontAlgn="ctr">
                        <a:buNone/>
                      </a:pPr>
                      <a:r>
                        <a:rPr lang="en-IN" sz="1000" b="0" i="0" u="none" strike="noStrike">
                          <a:solidFill>
                            <a:srgbClr val="000000"/>
                          </a:solidFill>
                          <a:effectLst/>
                          <a:latin typeface="Calibri" panose="020F0502020204030204" pitchFamily="34" charset="0"/>
                        </a:rPr>
                        <a:t>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883"/>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0.548875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6420268"/>
                  </a:ext>
                </a:extLst>
              </a:tr>
              <a:tr h="450343">
                <a:tc>
                  <a:txBody>
                    <a:bodyPr/>
                    <a:lstStyle/>
                    <a:p>
                      <a:pPr algn="ctr" fontAlgn="ctr">
                        <a:buNone/>
                      </a:pP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36,089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89.4%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470"/>
                    </a:solidFill>
                  </a:tcPr>
                </a:tc>
                <a:tc>
                  <a:txBody>
                    <a:bodyPr/>
                    <a:lstStyle/>
                    <a:p>
                      <a:pPr algn="ctr" fontAlgn="ctr">
                        <a:buNone/>
                      </a:pPr>
                      <a:r>
                        <a:rPr lang="en-IN" sz="1000" b="0" i="0" u="none" strike="noStrike">
                          <a:solidFill>
                            <a:srgbClr val="000000"/>
                          </a:solidFill>
                          <a:effectLst/>
                          <a:latin typeface="Calibri" panose="020F0502020204030204" pitchFamily="34" charset="0"/>
                        </a:rPr>
                        <a:t>10.6%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3C77D"/>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0.546775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8345333"/>
                  </a:ext>
                </a:extLst>
              </a:tr>
              <a:tr h="450343">
                <a:tc>
                  <a:txBody>
                    <a:bodyPr/>
                    <a:lstStyle/>
                    <a:p>
                      <a:pPr algn="ctr" fontAlgn="ctr">
                        <a:buNone/>
                      </a:pP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36,182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89.4%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470"/>
                    </a:solidFill>
                  </a:tcPr>
                </a:tc>
                <a:tc>
                  <a:txBody>
                    <a:bodyPr/>
                    <a:lstStyle/>
                    <a:p>
                      <a:pPr algn="ctr" fontAlgn="ctr">
                        <a:buNone/>
                      </a:pPr>
                      <a:r>
                        <a:rPr lang="en-IN" sz="1000" b="0" i="0" u="none" strike="noStrike">
                          <a:solidFill>
                            <a:srgbClr val="000000"/>
                          </a:solidFill>
                          <a:effectLst/>
                          <a:latin typeface="Calibri" panose="020F0502020204030204" pitchFamily="34" charset="0"/>
                        </a:rPr>
                        <a:t>10.6%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3C77D"/>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0.545994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9394364"/>
                  </a:ext>
                </a:extLst>
              </a:tr>
              <a:tr h="450343">
                <a:tc>
                  <a:txBody>
                    <a:bodyPr/>
                    <a:lstStyle/>
                    <a:p>
                      <a:pPr algn="ctr" fontAlgn="ctr">
                        <a:buNone/>
                      </a:pP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34,393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88.7%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11.3%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0.542096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3692098"/>
                  </a:ext>
                </a:extLst>
              </a:tr>
              <a:tr h="450343">
                <a:tc>
                  <a:txBody>
                    <a:bodyPr/>
                    <a:lstStyle/>
                    <a:p>
                      <a:pPr algn="ctr" fontAlgn="ctr">
                        <a:buNone/>
                      </a:pP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42,285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89.5%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670"/>
                    </a:solidFill>
                  </a:tcPr>
                </a:tc>
                <a:tc>
                  <a:txBody>
                    <a:bodyPr/>
                    <a:lstStyle/>
                    <a:p>
                      <a:pPr algn="ctr" fontAlgn="ctr">
                        <a:buNone/>
                      </a:pPr>
                      <a:r>
                        <a:rPr lang="en-IN" sz="1000" b="0" i="0" u="none" strike="noStrike">
                          <a:solidFill>
                            <a:srgbClr val="000000"/>
                          </a:solidFill>
                          <a:effectLst/>
                          <a:latin typeface="Calibri" panose="020F0502020204030204" pitchFamily="34" charset="0"/>
                        </a:rPr>
                        <a:t>10.5%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C87D"/>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2827304"/>
                  </a:ext>
                </a:extLst>
              </a:tr>
              <a:tr h="450343">
                <a:tc>
                  <a:txBody>
                    <a:bodyPr/>
                    <a:lstStyle/>
                    <a:p>
                      <a:pPr algn="ctr" fontAlgn="ctr">
                        <a:buNone/>
                      </a:pP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42,637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89.2%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B6F"/>
                    </a:solidFill>
                  </a:tcPr>
                </a:tc>
                <a:tc>
                  <a:txBody>
                    <a:bodyPr/>
                    <a:lstStyle/>
                    <a:p>
                      <a:pPr algn="ctr" fontAlgn="ctr">
                        <a:buNone/>
                      </a:pPr>
                      <a:r>
                        <a:rPr lang="en-IN" sz="1000" b="0" i="0" u="none" strike="noStrike">
                          <a:solidFill>
                            <a:srgbClr val="000000"/>
                          </a:solidFill>
                          <a:effectLst/>
                          <a:latin typeface="Calibri" panose="020F0502020204030204" pitchFamily="34" charset="0"/>
                        </a:rPr>
                        <a:t>10.8%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9C47C"/>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0.549238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3274461"/>
                  </a:ext>
                </a:extLst>
              </a:tr>
              <a:tr h="450343">
                <a:tc>
                  <a:txBody>
                    <a:bodyPr/>
                    <a:lstStyle/>
                    <a:p>
                      <a:pPr algn="ctr" fontAlgn="ctr">
                        <a:buNone/>
                      </a:pPr>
                      <a:r>
                        <a:rPr lang="en-IN" sz="1000" b="0" i="0" u="none" strike="noStrike">
                          <a:solidFill>
                            <a:srgbClr val="000000"/>
                          </a:solidFill>
                          <a:effectLst/>
                          <a:latin typeface="Calibri" panose="020F0502020204030204" pitchFamily="34"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90.1%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A74"/>
                    </a:solidFill>
                  </a:tcPr>
                </a:tc>
                <a:tc>
                  <a:txBody>
                    <a:bodyPr/>
                    <a:lstStyle/>
                    <a:p>
                      <a:pPr algn="ctr" fontAlgn="ctr">
                        <a:buNone/>
                      </a:pPr>
                      <a:r>
                        <a:rPr lang="en-IN" sz="1000" b="0" i="0" u="none" strike="noStrike">
                          <a:solidFill>
                            <a:srgbClr val="000000"/>
                          </a:solidFill>
                          <a:effectLst/>
                          <a:latin typeface="Calibri" panose="020F0502020204030204" pitchFamily="34" charset="0"/>
                        </a:rPr>
                        <a:t>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CF7E"/>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0.550130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6873066"/>
                  </a:ext>
                </a:extLst>
              </a:tr>
            </a:tbl>
          </a:graphicData>
        </a:graphic>
      </p:graphicFrame>
    </p:spTree>
    <p:extLst>
      <p:ext uri="{BB962C8B-B14F-4D97-AF65-F5344CB8AC3E}">
        <p14:creationId xmlns:p14="http://schemas.microsoft.com/office/powerpoint/2010/main" val="2829220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223F4-A532-D19C-B7C2-FB1B42153BA0}"/>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4F00B74A-677F-7A99-4627-C8D46A9587EB}"/>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5: </a:t>
            </a:r>
            <a:r>
              <a:rPr lang="en-US" sz="2500" err="1">
                <a:ea typeface="+mj-lt"/>
                <a:cs typeface="+mj-lt"/>
              </a:rPr>
              <a:t>ln_loan_level_user_type</a:t>
            </a:r>
            <a:r>
              <a:rPr lang="en-US" sz="2500">
                <a:ea typeface="+mj-lt"/>
                <a:cs typeface="+mj-lt"/>
              </a:rPr>
              <a:t> </a:t>
            </a:r>
            <a:r>
              <a:rPr lang="en-IN" sz="2500">
                <a:ea typeface="+mj-lt"/>
                <a:cs typeface="+mj-lt"/>
              </a:rPr>
              <a:t>( 4 / 4 )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6" name="Slide Number Placeholder 1">
            <a:extLst>
              <a:ext uri="{FF2B5EF4-FFF2-40B4-BE49-F238E27FC236}">
                <a16:creationId xmlns:a16="http://schemas.microsoft.com/office/drawing/2014/main" id="{F0C2B5E8-B2AE-7E44-FBF8-5294F85C503A}"/>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41</a:t>
            </a:fld>
            <a:endParaRPr lang="en-PH"/>
          </a:p>
        </p:txBody>
      </p:sp>
      <p:sp>
        <p:nvSpPr>
          <p:cNvPr id="2" name="TextBox 1">
            <a:extLst>
              <a:ext uri="{FF2B5EF4-FFF2-40B4-BE49-F238E27FC236}">
                <a16:creationId xmlns:a16="http://schemas.microsoft.com/office/drawing/2014/main" id="{D2FD2ED7-FC69-EEDC-CC5B-0342F62AF377}"/>
              </a:ext>
            </a:extLst>
          </p:cNvPr>
          <p:cNvSpPr txBox="1"/>
          <p:nvPr/>
        </p:nvSpPr>
        <p:spPr>
          <a:xfrm>
            <a:off x="2101290" y="4867402"/>
            <a:ext cx="8323603"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Here the baseline data considered is Oct’2024 to Jan’2025.</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CSI values during the training period were consistently low — around 0.002 — indicating high feature stability and no early signs of drift.</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In the Test/OOT period (Feb to Jun 2025), CSI gradually increased, reaching a peak of just over 0.01 in May. Despite this upward trend, all values remained well below the standard drift threshold of 0.1, confirming that the feature continues to be reliable and stable over time.</a:t>
            </a:r>
            <a:endParaRPr lang="en-US" sz="1300"/>
          </a:p>
        </p:txBody>
      </p:sp>
      <p:pic>
        <p:nvPicPr>
          <p:cNvPr id="7" name="Picture 6">
            <a:extLst>
              <a:ext uri="{FF2B5EF4-FFF2-40B4-BE49-F238E27FC236}">
                <a16:creationId xmlns:a16="http://schemas.microsoft.com/office/drawing/2014/main" id="{AA147E1F-E697-A9D2-E4DD-8AE45544358D}"/>
              </a:ext>
            </a:extLst>
          </p:cNvPr>
          <p:cNvPicPr>
            <a:picLocks noChangeAspect="1"/>
          </p:cNvPicPr>
          <p:nvPr/>
        </p:nvPicPr>
        <p:blipFill>
          <a:blip r:embed="rId2"/>
          <a:stretch>
            <a:fillRect/>
          </a:stretch>
        </p:blipFill>
        <p:spPr>
          <a:xfrm>
            <a:off x="1385887" y="864084"/>
            <a:ext cx="9420225" cy="3714750"/>
          </a:xfrm>
          <a:prstGeom prst="rect">
            <a:avLst/>
          </a:prstGeom>
        </p:spPr>
      </p:pic>
    </p:spTree>
    <p:extLst>
      <p:ext uri="{BB962C8B-B14F-4D97-AF65-F5344CB8AC3E}">
        <p14:creationId xmlns:p14="http://schemas.microsoft.com/office/powerpoint/2010/main" val="411318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D0E76-2D0E-7462-5016-5763EBD8D90B}"/>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F2548A0B-1C35-45F5-54D0-5A9D4DA36AE4}"/>
              </a:ext>
            </a:extLst>
          </p:cNvPr>
          <p:cNvSpPr txBox="1">
            <a:spLocks/>
          </p:cNvSpPr>
          <p:nvPr/>
        </p:nvSpPr>
        <p:spPr>
          <a:xfrm>
            <a:off x="227869" y="83182"/>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6: </a:t>
            </a:r>
            <a:r>
              <a:rPr lang="en-US" sz="2500" err="1">
                <a:ea typeface="+mj-lt"/>
                <a:cs typeface="+mj-lt"/>
              </a:rPr>
              <a:t>ln_industry_new_cat_bin</a:t>
            </a:r>
            <a:r>
              <a:rPr lang="en-US" sz="2500">
                <a:ea typeface="+mj-lt"/>
                <a:cs typeface="+mj-lt"/>
              </a:rPr>
              <a:t> </a:t>
            </a:r>
            <a:r>
              <a:rPr lang="en-IN" sz="2500">
                <a:ea typeface="+mj-lt"/>
                <a:cs typeface="+mj-lt"/>
              </a:rPr>
              <a:t>( 1 / 4 )  - Feature Performance in Train vs Test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11" name="TextBox 10">
            <a:extLst>
              <a:ext uri="{FF2B5EF4-FFF2-40B4-BE49-F238E27FC236}">
                <a16:creationId xmlns:a16="http://schemas.microsoft.com/office/drawing/2014/main" id="{0B686513-22F4-01FD-269D-AF5A5BDDEA45}"/>
              </a:ext>
            </a:extLst>
          </p:cNvPr>
          <p:cNvSpPr txBox="1"/>
          <p:nvPr/>
        </p:nvSpPr>
        <p:spPr>
          <a:xfrm>
            <a:off x="227869" y="477649"/>
            <a:ext cx="9693798" cy="492443"/>
          </a:xfrm>
          <a:prstGeom prst="rect">
            <a:avLst/>
          </a:prstGeom>
          <a:noFill/>
        </p:spPr>
        <p:txBody>
          <a:bodyPr wrap="square" rtlCol="0">
            <a:spAutoFit/>
          </a:bodyPr>
          <a:lstStyle/>
          <a:p>
            <a:r>
              <a:rPr lang="en-US" sz="1300"/>
              <a:t>Type of industry in which loan applicant is employed. Any industry that does not fall under the predefined categories is grouped into a new category called “New”</a:t>
            </a:r>
            <a:endParaRPr lang="en-IN" sz="1300"/>
          </a:p>
        </p:txBody>
      </p:sp>
      <p:pic>
        <p:nvPicPr>
          <p:cNvPr id="15" name="Picture 14">
            <a:extLst>
              <a:ext uri="{FF2B5EF4-FFF2-40B4-BE49-F238E27FC236}">
                <a16:creationId xmlns:a16="http://schemas.microsoft.com/office/drawing/2014/main" id="{321C42CF-910F-CF54-B160-3DC7FD36B266}"/>
              </a:ext>
            </a:extLst>
          </p:cNvPr>
          <p:cNvPicPr>
            <a:picLocks noChangeAspect="1"/>
          </p:cNvPicPr>
          <p:nvPr/>
        </p:nvPicPr>
        <p:blipFill>
          <a:blip r:embed="rId3"/>
          <a:stretch>
            <a:fillRect/>
          </a:stretch>
        </p:blipFill>
        <p:spPr>
          <a:xfrm>
            <a:off x="415184" y="1097395"/>
            <a:ext cx="5242132" cy="5410259"/>
          </a:xfrm>
          <a:prstGeom prst="rect">
            <a:avLst/>
          </a:prstGeom>
        </p:spPr>
      </p:pic>
      <p:pic>
        <p:nvPicPr>
          <p:cNvPr id="17" name="Picture 16">
            <a:extLst>
              <a:ext uri="{FF2B5EF4-FFF2-40B4-BE49-F238E27FC236}">
                <a16:creationId xmlns:a16="http://schemas.microsoft.com/office/drawing/2014/main" id="{5F17EB5E-22EA-036A-D7F0-5CC5EF3DF038}"/>
              </a:ext>
            </a:extLst>
          </p:cNvPr>
          <p:cNvPicPr>
            <a:picLocks noChangeAspect="1"/>
          </p:cNvPicPr>
          <p:nvPr/>
        </p:nvPicPr>
        <p:blipFill>
          <a:blip r:embed="rId4"/>
          <a:stretch>
            <a:fillRect/>
          </a:stretch>
        </p:blipFill>
        <p:spPr>
          <a:xfrm>
            <a:off x="5828232" y="4838478"/>
            <a:ext cx="6170063" cy="1362075"/>
          </a:xfrm>
          <a:prstGeom prst="rect">
            <a:avLst/>
          </a:prstGeom>
        </p:spPr>
      </p:pic>
      <p:graphicFrame>
        <p:nvGraphicFramePr>
          <p:cNvPr id="18" name="Table 17">
            <a:extLst>
              <a:ext uri="{FF2B5EF4-FFF2-40B4-BE49-F238E27FC236}">
                <a16:creationId xmlns:a16="http://schemas.microsoft.com/office/drawing/2014/main" id="{72CD5155-3757-A015-8958-5B108E7F5C5C}"/>
              </a:ext>
            </a:extLst>
          </p:cNvPr>
          <p:cNvGraphicFramePr>
            <a:graphicFrameLocks noGrp="1"/>
          </p:cNvGraphicFramePr>
          <p:nvPr>
            <p:extLst>
              <p:ext uri="{D42A27DB-BD31-4B8C-83A1-F6EECF244321}">
                <p14:modId xmlns:p14="http://schemas.microsoft.com/office/powerpoint/2010/main" val="3610363644"/>
              </p:ext>
            </p:extLst>
          </p:nvPr>
        </p:nvGraphicFramePr>
        <p:xfrm>
          <a:off x="5828232" y="839015"/>
          <a:ext cx="5996121" cy="3750239"/>
        </p:xfrm>
        <a:graphic>
          <a:graphicData uri="http://schemas.openxmlformats.org/drawingml/2006/table">
            <a:tbl>
              <a:tblPr/>
              <a:tblGrid>
                <a:gridCol w="1068092">
                  <a:extLst>
                    <a:ext uri="{9D8B030D-6E8A-4147-A177-3AD203B41FA5}">
                      <a16:colId xmlns:a16="http://schemas.microsoft.com/office/drawing/2014/main" val="3273628326"/>
                    </a:ext>
                  </a:extLst>
                </a:gridCol>
                <a:gridCol w="4420421">
                  <a:extLst>
                    <a:ext uri="{9D8B030D-6E8A-4147-A177-3AD203B41FA5}">
                      <a16:colId xmlns:a16="http://schemas.microsoft.com/office/drawing/2014/main" val="1147881914"/>
                    </a:ext>
                  </a:extLst>
                </a:gridCol>
                <a:gridCol w="507608">
                  <a:extLst>
                    <a:ext uri="{9D8B030D-6E8A-4147-A177-3AD203B41FA5}">
                      <a16:colId xmlns:a16="http://schemas.microsoft.com/office/drawing/2014/main" val="2096104180"/>
                    </a:ext>
                  </a:extLst>
                </a:gridCol>
              </a:tblGrid>
              <a:tr h="227424">
                <a:tc>
                  <a:txBody>
                    <a:bodyPr/>
                    <a:lstStyle/>
                    <a:p>
                      <a:pPr algn="ctr" rtl="0" fontAlgn="ctr">
                        <a:buNone/>
                      </a:pPr>
                      <a:r>
                        <a:rPr lang="en-IN" sz="1200" b="1" i="0" u="none" strike="noStrike">
                          <a:solidFill>
                            <a:srgbClr val="FFFFFF"/>
                          </a:solidFill>
                          <a:effectLst/>
                          <a:latin typeface="Calibri" panose="020F0502020204030204" pitchFamily="34" charset="0"/>
                        </a:rPr>
                        <a:t>Bad_PCT</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85AFF"/>
                    </a:solidFill>
                  </a:tcPr>
                </a:tc>
                <a:tc>
                  <a:txBody>
                    <a:bodyPr/>
                    <a:lstStyle/>
                    <a:p>
                      <a:pPr algn="ctr" rtl="0" fontAlgn="ctr">
                        <a:buNone/>
                      </a:pPr>
                      <a:r>
                        <a:rPr lang="en-IN" sz="1200" b="1" i="0" u="none" strike="noStrike">
                          <a:solidFill>
                            <a:srgbClr val="FFFFFF"/>
                          </a:solidFill>
                          <a:effectLst/>
                          <a:latin typeface="Calibri" panose="020F0502020204030204" pitchFamily="34" charset="0"/>
                        </a:rPr>
                        <a:t>ln_industry_new_cat</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85AFF"/>
                    </a:solidFill>
                  </a:tcPr>
                </a:tc>
                <a:tc>
                  <a:txBody>
                    <a:bodyPr/>
                    <a:lstStyle/>
                    <a:p>
                      <a:pPr algn="ctr" rtl="0" fontAlgn="ctr">
                        <a:buNone/>
                      </a:pPr>
                      <a:r>
                        <a:rPr lang="en-IN" sz="1200" b="1" i="0" u="none" strike="noStrike">
                          <a:solidFill>
                            <a:srgbClr val="FFFFFF"/>
                          </a:solidFill>
                          <a:effectLst/>
                          <a:latin typeface="Calibri" panose="020F0502020204030204" pitchFamily="34" charset="0"/>
                        </a:rPr>
                        <a:t>Bin</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85AFF"/>
                    </a:solidFill>
                  </a:tcPr>
                </a:tc>
                <a:extLst>
                  <a:ext uri="{0D108BD9-81ED-4DB2-BD59-A6C34878D82A}">
                    <a16:rowId xmlns:a16="http://schemas.microsoft.com/office/drawing/2014/main" val="3398873164"/>
                  </a:ext>
                </a:extLst>
              </a:tr>
              <a:tr h="1032499">
                <a:tc>
                  <a:txBody>
                    <a:bodyPr/>
                    <a:lstStyle/>
                    <a:p>
                      <a:pPr algn="ctr" rtl="0" fontAlgn="ctr">
                        <a:buNone/>
                      </a:pPr>
                      <a:r>
                        <a:rPr lang="en-IN" sz="1000" b="0" i="0" u="none" strike="noStrike">
                          <a:solidFill>
                            <a:srgbClr val="000000"/>
                          </a:solidFill>
                          <a:effectLst/>
                          <a:latin typeface="Calibri" panose="020F0502020204030204" pitchFamily="34" charset="0"/>
                        </a:rPr>
                        <a:t>Bad_PCT &lt;= 18</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tc>
                  <a:txBody>
                    <a:bodyPr/>
                    <a:lstStyle/>
                    <a:p>
                      <a:pPr algn="l" rtl="0" fontAlgn="ctr">
                        <a:buNone/>
                      </a:pPr>
                      <a:r>
                        <a:rPr lang="en-IN" sz="1000" b="0" i="0" u="none" strike="noStrike">
                          <a:solidFill>
                            <a:srgbClr val="000000"/>
                          </a:solidFill>
                          <a:effectLst/>
                          <a:latin typeface="Calibri" panose="020F0502020204030204" pitchFamily="34" charset="0"/>
                        </a:rPr>
                        <a:t>'accounting/bookkeeping/auditing', 'architecture/engineering', 'banking', 'computer/it related services', 'education/private schools', 'fin tech/financial services', '</a:t>
                      </a:r>
                      <a:r>
                        <a:rPr lang="en-IN" sz="1000" b="0" i="0" u="none" strike="noStrike" err="1">
                          <a:solidFill>
                            <a:srgbClr val="000000"/>
                          </a:solidFill>
                          <a:effectLst/>
                          <a:latin typeface="Calibri" panose="020F0502020204030204" pitchFamily="34" charset="0"/>
                        </a:rPr>
                        <a:t>fx</a:t>
                      </a:r>
                      <a:r>
                        <a:rPr lang="en-IN" sz="1000" b="0" i="0" u="none" strike="noStrike">
                          <a:solidFill>
                            <a:srgbClr val="000000"/>
                          </a:solidFill>
                          <a:effectLst/>
                          <a:latin typeface="Calibri" panose="020F0502020204030204" pitchFamily="34" charset="0"/>
                        </a:rPr>
                        <a:t> dealer/money changer', 'gold/</a:t>
                      </a:r>
                      <a:r>
                        <a:rPr lang="en-IN" sz="1000" b="0" i="0" u="none" strike="noStrike" err="1">
                          <a:solidFill>
                            <a:srgbClr val="000000"/>
                          </a:solidFill>
                          <a:effectLst/>
                          <a:latin typeface="Calibri" panose="020F0502020204030204" pitchFamily="34" charset="0"/>
                        </a:rPr>
                        <a:t>jewelry</a:t>
                      </a:r>
                      <a:r>
                        <a:rPr lang="en-IN" sz="1000" b="0" i="0" u="none" strike="noStrike">
                          <a:solidFill>
                            <a:srgbClr val="000000"/>
                          </a:solidFill>
                          <a:effectLst/>
                          <a:latin typeface="Calibri" panose="020F0502020204030204" pitchFamily="34" charset="0"/>
                        </a:rPr>
                        <a:t>/precious metals/art/antique dealership', 'govt. institution', 'hospital and medical services', '</a:t>
                      </a:r>
                      <a:r>
                        <a:rPr lang="en-IN" sz="1000" b="0" i="0" u="none" strike="noStrike" err="1">
                          <a:solidFill>
                            <a:srgbClr val="000000"/>
                          </a:solidFill>
                          <a:effectLst/>
                          <a:latin typeface="Calibri" panose="020F0502020204030204" pitchFamily="34" charset="0"/>
                        </a:rPr>
                        <a:t>ngos</a:t>
                      </a:r>
                      <a:r>
                        <a:rPr lang="en-IN" sz="1000" b="0" i="0" u="none" strike="noStrike">
                          <a:solidFill>
                            <a:srgbClr val="000000"/>
                          </a:solidFill>
                          <a:effectLst/>
                          <a:latin typeface="Calibri" panose="020F0502020204030204" pitchFamily="34" charset="0"/>
                        </a:rPr>
                        <a:t>/nonprofit organization/foundation', 'religious organization', 'repair, sanitation and housekeeping', 'utilities (electricity, gas and water)'</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tc>
                  <a:txBody>
                    <a:bodyPr/>
                    <a:lstStyle/>
                    <a:p>
                      <a:pPr algn="ctr" rtl="0" fontAlgn="ctr">
                        <a:buNone/>
                      </a:pPr>
                      <a:r>
                        <a:rPr lang="en-IN" sz="1000" b="0" i="0" u="none" strike="noStrike">
                          <a:solidFill>
                            <a:srgbClr val="000000"/>
                          </a:solidFill>
                          <a:effectLst/>
                          <a:latin typeface="Calibri" panose="020F0502020204030204" pitchFamily="34" charset="0"/>
                        </a:rPr>
                        <a:t>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1648443607"/>
                  </a:ext>
                </a:extLst>
              </a:tr>
              <a:tr h="714946">
                <a:tc>
                  <a:txBody>
                    <a:bodyPr/>
                    <a:lstStyle/>
                    <a:p>
                      <a:pPr algn="ctr" rtl="0" fontAlgn="ctr">
                        <a:buNone/>
                      </a:pPr>
                      <a:r>
                        <a:rPr lang="en-IN" sz="1000" b="0" i="0" u="none" strike="noStrike">
                          <a:solidFill>
                            <a:srgbClr val="000000"/>
                          </a:solidFill>
                          <a:effectLst/>
                          <a:latin typeface="Calibri" panose="020F0502020204030204" pitchFamily="34" charset="0"/>
                        </a:rPr>
                        <a:t>18 &lt; Bad_PCT &lt;= 22</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EAFF"/>
                    </a:solidFill>
                  </a:tcPr>
                </a:tc>
                <a:tc>
                  <a:txBody>
                    <a:bodyPr/>
                    <a:lstStyle/>
                    <a:p>
                      <a:pPr algn="l" rtl="0" fontAlgn="ctr">
                        <a:buNone/>
                      </a:pPr>
                      <a:r>
                        <a:rPr lang="en-IN" sz="1000" b="0" i="0" u="none" strike="noStrike">
                          <a:solidFill>
                            <a:srgbClr val="000000"/>
                          </a:solidFill>
                          <a:effectLst/>
                          <a:latin typeface="Calibri" panose="020F0502020204030204" pitchFamily="34" charset="0"/>
                        </a:rPr>
                        <a:t>'airline/aviation', 'construction', "convenience store/internet cafe's", 'freight and cargo', 'manpower/manning agencies', 'manufacturing', 'maritime/shipping', 'others', 'pawnshop/remittance agent/virtual currency', 'real estate', 'telecommunication', 'tourism, hotel and resorts', 'wholesale and retail trade'</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000" b="0" i="0" u="none" strike="noStrike">
                          <a:solidFill>
                            <a:srgbClr val="000000"/>
                          </a:solidFill>
                          <a:effectLst/>
                          <a:latin typeface="Calibri" panose="020F0502020204030204" pitchFamily="34" charset="0"/>
                        </a:rPr>
                        <a:t>2</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EAFF"/>
                    </a:solidFill>
                  </a:tcPr>
                </a:tc>
                <a:extLst>
                  <a:ext uri="{0D108BD9-81ED-4DB2-BD59-A6C34878D82A}">
                    <a16:rowId xmlns:a16="http://schemas.microsoft.com/office/drawing/2014/main" val="2783924112"/>
                  </a:ext>
                </a:extLst>
              </a:tr>
              <a:tr h="887685">
                <a:tc>
                  <a:txBody>
                    <a:bodyPr/>
                    <a:lstStyle/>
                    <a:p>
                      <a:pPr algn="ctr" rtl="0" fontAlgn="ctr">
                        <a:buNone/>
                      </a:pPr>
                      <a:r>
                        <a:rPr lang="en-IN" sz="1000" b="0" i="0" u="none" strike="noStrike">
                          <a:solidFill>
                            <a:srgbClr val="000000"/>
                          </a:solidFill>
                          <a:effectLst/>
                          <a:latin typeface="Calibri" panose="020F0502020204030204" pitchFamily="34" charset="0"/>
                        </a:rPr>
                        <a:t>Bad_PCT &gt;22</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tc>
                  <a:txBody>
                    <a:bodyPr/>
                    <a:lstStyle/>
                    <a:p>
                      <a:pPr algn="l" rtl="0" fontAlgn="ctr">
                        <a:buNone/>
                      </a:pPr>
                      <a:r>
                        <a:rPr lang="en-IN" sz="1000" b="0" i="0" u="none" strike="noStrike">
                          <a:solidFill>
                            <a:srgbClr val="000000"/>
                          </a:solidFill>
                          <a:effectLst/>
                          <a:latin typeface="Calibri" panose="020F0502020204030204" pitchFamily="34" charset="0"/>
                        </a:rPr>
                        <a:t>'advertising/sales/marketing', 'agribusiness/animal farming/fishing', 'beauty and health services', 'business process outsourcing/tele marketing', 'food industry/restaurants/</a:t>
                      </a:r>
                      <a:r>
                        <a:rPr lang="en-IN" sz="1000" b="0" i="0" u="none" strike="noStrike" err="1">
                          <a:solidFill>
                            <a:srgbClr val="000000"/>
                          </a:solidFill>
                          <a:effectLst/>
                          <a:latin typeface="Calibri" panose="020F0502020204030204" pitchFamily="34" charset="0"/>
                        </a:rPr>
                        <a:t>fastfoods</a:t>
                      </a:r>
                      <a:r>
                        <a:rPr lang="en-IN" sz="1000" b="0" i="0" u="none" strike="noStrike">
                          <a:solidFill>
                            <a:srgbClr val="000000"/>
                          </a:solidFill>
                          <a:effectLst/>
                          <a:latin typeface="Calibri" panose="020F0502020204030204" pitchFamily="34" charset="0"/>
                        </a:rPr>
                        <a:t>', 'gambling and betting (online gaming, lottery, casino)', 'insurance activities', 'legal service/law firm', 'recreation (arts, entertainment/media, sports)', 'transportation'</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tc>
                  <a:txBody>
                    <a:bodyPr/>
                    <a:lstStyle/>
                    <a:p>
                      <a:pPr algn="ctr" rtl="0" fontAlgn="ctr">
                        <a:buNone/>
                      </a:pPr>
                      <a:r>
                        <a:rPr lang="en-IN" sz="1000" b="0" i="0" u="none" strike="noStrike">
                          <a:solidFill>
                            <a:srgbClr val="000000"/>
                          </a:solidFill>
                          <a:effectLst/>
                          <a:latin typeface="Calibri" panose="020F0502020204030204" pitchFamily="34" charset="0"/>
                        </a:rPr>
                        <a:t>1</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303589331"/>
                  </a:ext>
                </a:extLst>
              </a:tr>
              <a:tr h="887685">
                <a:tc>
                  <a:txBody>
                    <a:bodyPr/>
                    <a:lstStyle/>
                    <a:p>
                      <a:pPr algn="ctr" rtl="0" fontAlgn="ctr">
                        <a:buNone/>
                      </a:pPr>
                      <a:r>
                        <a:rPr lang="en-US" sz="1000" b="0" i="0" u="none" strike="noStrike">
                          <a:solidFill>
                            <a:srgbClr val="000000"/>
                          </a:solidFill>
                          <a:effectLst/>
                          <a:latin typeface="Calibri" panose="020F0502020204030204" pitchFamily="34" charset="0"/>
                        </a:rPr>
                        <a:t>missing</a:t>
                      </a:r>
                      <a:endParaRPr lang="en-IN" sz="10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tc>
                  <a:txBody>
                    <a:bodyPr/>
                    <a:lstStyle/>
                    <a:p>
                      <a:pPr algn="l" rtl="0" fontAlgn="ctr">
                        <a:buNone/>
                      </a:pPr>
                      <a:r>
                        <a:rPr lang="en-US" sz="1000" b="0" i="0" u="none" strike="noStrike">
                          <a:solidFill>
                            <a:srgbClr val="000000"/>
                          </a:solidFill>
                          <a:effectLst/>
                          <a:latin typeface="Calibri" panose="020F0502020204030204" pitchFamily="34" charset="0"/>
                        </a:rPr>
                        <a:t>Users with their source of funds as </a:t>
                      </a:r>
                      <a:r>
                        <a:rPr lang="en-US" sz="1000"/>
                        <a:t>'Remittance’, 'Pension’, 'Inheritance/Retirement Funds’, 'Interest on Deposits and Investments’, 'Allowance'</a:t>
                      </a:r>
                      <a:endParaRPr lang="en-IN" sz="10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tc>
                  <a:txBody>
                    <a:bodyPr/>
                    <a:lstStyle/>
                    <a:p>
                      <a:pPr algn="ctr" rtl="0" fontAlgn="ctr">
                        <a:buNone/>
                      </a:pPr>
                      <a:endParaRPr lang="en-IN" sz="10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1558023904"/>
                  </a:ext>
                </a:extLst>
              </a:tr>
            </a:tbl>
          </a:graphicData>
        </a:graphic>
      </p:graphicFrame>
      <p:sp>
        <p:nvSpPr>
          <p:cNvPr id="19" name="Slide Number Placeholder 1">
            <a:extLst>
              <a:ext uri="{FF2B5EF4-FFF2-40B4-BE49-F238E27FC236}">
                <a16:creationId xmlns:a16="http://schemas.microsoft.com/office/drawing/2014/main" id="{E5C7E568-BD8D-AAC7-458F-ED2C1AD35157}"/>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42</a:t>
            </a:fld>
            <a:endParaRPr lang="en-PH"/>
          </a:p>
        </p:txBody>
      </p:sp>
    </p:spTree>
    <p:extLst>
      <p:ext uri="{BB962C8B-B14F-4D97-AF65-F5344CB8AC3E}">
        <p14:creationId xmlns:p14="http://schemas.microsoft.com/office/powerpoint/2010/main" val="1532804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80CE5-82A7-3F43-3B7E-C8DFA7A0CBD3}"/>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A2951D5C-EB6A-C6FD-A17B-25933D2B8330}"/>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6: </a:t>
            </a:r>
            <a:r>
              <a:rPr lang="en-US" sz="2500" err="1">
                <a:ea typeface="+mj-lt"/>
                <a:cs typeface="+mj-lt"/>
              </a:rPr>
              <a:t>ln_industry_new_cat_bin</a:t>
            </a:r>
            <a:r>
              <a:rPr lang="en-US" sz="2500">
                <a:ea typeface="+mj-lt"/>
                <a:cs typeface="+mj-lt"/>
              </a:rPr>
              <a:t> </a:t>
            </a:r>
            <a:r>
              <a:rPr lang="en-IN" sz="2500">
                <a:ea typeface="+mj-lt"/>
                <a:cs typeface="+mj-lt"/>
              </a:rPr>
              <a:t>( 2 / 4 )  - Feature Statistics Analysis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5" name="Slide Number Placeholder 1">
            <a:extLst>
              <a:ext uri="{FF2B5EF4-FFF2-40B4-BE49-F238E27FC236}">
                <a16:creationId xmlns:a16="http://schemas.microsoft.com/office/drawing/2014/main" id="{0103ECF5-7613-B24F-2139-929C5E52D54E}"/>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43</a:t>
            </a:fld>
            <a:endParaRPr lang="en-PH"/>
          </a:p>
        </p:txBody>
      </p:sp>
      <p:pic>
        <p:nvPicPr>
          <p:cNvPr id="2" name="Picture 1">
            <a:extLst>
              <a:ext uri="{FF2B5EF4-FFF2-40B4-BE49-F238E27FC236}">
                <a16:creationId xmlns:a16="http://schemas.microsoft.com/office/drawing/2014/main" id="{CE012FAD-EBD3-1BCA-C75A-EA67B3514234}"/>
              </a:ext>
            </a:extLst>
          </p:cNvPr>
          <p:cNvPicPr>
            <a:picLocks noChangeAspect="1"/>
          </p:cNvPicPr>
          <p:nvPr/>
        </p:nvPicPr>
        <p:blipFill>
          <a:blip r:embed="rId2"/>
          <a:stretch>
            <a:fillRect/>
          </a:stretch>
        </p:blipFill>
        <p:spPr>
          <a:xfrm>
            <a:off x="4520242" y="664616"/>
            <a:ext cx="7671758" cy="6193384"/>
          </a:xfrm>
          <a:prstGeom prst="rect">
            <a:avLst/>
          </a:prstGeom>
        </p:spPr>
      </p:pic>
      <p:sp>
        <p:nvSpPr>
          <p:cNvPr id="3" name="Rectangle 2">
            <a:extLst>
              <a:ext uri="{FF2B5EF4-FFF2-40B4-BE49-F238E27FC236}">
                <a16:creationId xmlns:a16="http://schemas.microsoft.com/office/drawing/2014/main" id="{F15A6A77-C96A-B1A2-06A7-877E76A72AFB}"/>
              </a:ext>
            </a:extLst>
          </p:cNvPr>
          <p:cNvSpPr/>
          <p:nvPr/>
        </p:nvSpPr>
        <p:spPr>
          <a:xfrm>
            <a:off x="534825" y="1521339"/>
            <a:ext cx="3510963" cy="38529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300">
                <a:solidFill>
                  <a:srgbClr val="000000"/>
                </a:solidFill>
              </a:rPr>
              <a:t>The red line (model prediction) generally follows the trend of the blue line (actual target), indicating the model is learning from this feature.</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A clear gap between the red and purple lines suggests the feature contributes to better predictions.</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green bars (data per bin) show a balanced distribution, with all bins having sufficient data.</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target rate decreases across bins, which aligns with the WOE transformation and supports the feature’s use in the model.</a:t>
            </a:r>
            <a:endParaRPr lang="en-GB" sz="1300">
              <a:solidFill>
                <a:srgbClr val="000000"/>
              </a:solidFill>
            </a:endParaRPr>
          </a:p>
        </p:txBody>
      </p:sp>
    </p:spTree>
    <p:extLst>
      <p:ext uri="{BB962C8B-B14F-4D97-AF65-F5344CB8AC3E}">
        <p14:creationId xmlns:p14="http://schemas.microsoft.com/office/powerpoint/2010/main" val="1099836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7EF89-E546-BD31-0516-F334AE319DD7}"/>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8EB498B8-8426-CB79-B553-FEAAC706AC08}"/>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AC9967E8-25C7-9F70-5C54-6B969843512C}"/>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6: </a:t>
            </a:r>
            <a:r>
              <a:rPr lang="en-US" sz="2500" err="1">
                <a:ea typeface="+mj-lt"/>
                <a:cs typeface="+mj-lt"/>
              </a:rPr>
              <a:t>ln_industry_new_cat_bin</a:t>
            </a:r>
            <a:r>
              <a:rPr lang="en-US" sz="2500">
                <a:ea typeface="+mj-lt"/>
                <a:cs typeface="+mj-lt"/>
              </a:rPr>
              <a:t> </a:t>
            </a:r>
            <a:r>
              <a:rPr lang="en-IN" sz="2500">
                <a:latin typeface="Univers LT (body)"/>
                <a:ea typeface="+mj-lt"/>
                <a:cs typeface="+mj-lt"/>
              </a:rPr>
              <a:t>( 3 / 4 )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a:t>
            </a:r>
            <a:endParaRPr lang="en-US" sz="2500" b="0">
              <a:solidFill>
                <a:srgbClr val="000000"/>
              </a:solidFill>
              <a:ea typeface="+mj-lt"/>
              <a:cs typeface="+mj-lt"/>
            </a:endParaRPr>
          </a:p>
        </p:txBody>
      </p:sp>
      <p:sp>
        <p:nvSpPr>
          <p:cNvPr id="6" name="Slide Number Placeholder 1">
            <a:extLst>
              <a:ext uri="{FF2B5EF4-FFF2-40B4-BE49-F238E27FC236}">
                <a16:creationId xmlns:a16="http://schemas.microsoft.com/office/drawing/2014/main" id="{B0AC8DF2-3A33-5A7F-20FF-E0F36AA2C9B3}"/>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44</a:t>
            </a:fld>
            <a:endParaRPr lang="en-PH"/>
          </a:p>
        </p:txBody>
      </p:sp>
      <p:sp>
        <p:nvSpPr>
          <p:cNvPr id="2" name="TextBox 1">
            <a:extLst>
              <a:ext uri="{FF2B5EF4-FFF2-40B4-BE49-F238E27FC236}">
                <a16:creationId xmlns:a16="http://schemas.microsoft.com/office/drawing/2014/main" id="{F00E9AAC-F169-0E2B-490C-D1364D48CB56}"/>
              </a:ext>
            </a:extLst>
          </p:cNvPr>
          <p:cNvSpPr txBox="1"/>
          <p:nvPr/>
        </p:nvSpPr>
        <p:spPr>
          <a:xfrm>
            <a:off x="7695827" y="1358575"/>
            <a:ext cx="3843683" cy="2893100"/>
          </a:xfrm>
          <a:prstGeom prst="rect">
            <a:avLst/>
          </a:prstGeom>
          <a:noFill/>
        </p:spPr>
        <p:txBody>
          <a:bodyPr wrap="square">
            <a:spAutoFit/>
          </a:bodyPr>
          <a:lstStyle/>
          <a:p>
            <a:pPr marL="285750" indent="-285750">
              <a:buFont typeface="Arial" panose="020B0604020202020204" pitchFamily="34" charset="0"/>
              <a:buChar char="•"/>
            </a:pPr>
            <a:r>
              <a:rPr lang="en-US" sz="1300"/>
              <a:t>The overall category distribution shifts gradually over time, with category 2 declining slightly while categories 1 and 3 rise smoothly — showing no sudden spikes or drops, which reflects high stability.</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The ‘missing’ share consistently decreases from 15.9% to 11.1%, and the controlled introduction of the “new” category (up to 0.7%) suggests improved data handling, not noise.</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Month-on-month trends are predictable and consistent, confirming that this feature behaves reliably and is stable enough for modeling use.</a:t>
            </a:r>
            <a:endParaRPr lang="en-IN" sz="1300"/>
          </a:p>
        </p:txBody>
      </p:sp>
      <p:graphicFrame>
        <p:nvGraphicFramePr>
          <p:cNvPr id="3" name="Table 2">
            <a:extLst>
              <a:ext uri="{FF2B5EF4-FFF2-40B4-BE49-F238E27FC236}">
                <a16:creationId xmlns:a16="http://schemas.microsoft.com/office/drawing/2014/main" id="{0C9C3939-A1BB-86E5-5DE3-5A5E140FFF51}"/>
              </a:ext>
            </a:extLst>
          </p:cNvPr>
          <p:cNvGraphicFramePr>
            <a:graphicFrameLocks noGrp="1"/>
          </p:cNvGraphicFramePr>
          <p:nvPr>
            <p:extLst>
              <p:ext uri="{D42A27DB-BD31-4B8C-83A1-F6EECF244321}">
                <p14:modId xmlns:p14="http://schemas.microsoft.com/office/powerpoint/2010/main" val="1849446409"/>
              </p:ext>
            </p:extLst>
          </p:nvPr>
        </p:nvGraphicFramePr>
        <p:xfrm>
          <a:off x="572008" y="820070"/>
          <a:ext cx="6862062" cy="5535007"/>
        </p:xfrm>
        <a:graphic>
          <a:graphicData uri="http://schemas.openxmlformats.org/drawingml/2006/table">
            <a:tbl>
              <a:tblPr/>
              <a:tblGrid>
                <a:gridCol w="1176759">
                  <a:extLst>
                    <a:ext uri="{9D8B030D-6E8A-4147-A177-3AD203B41FA5}">
                      <a16:colId xmlns:a16="http://schemas.microsoft.com/office/drawing/2014/main" val="4029170423"/>
                    </a:ext>
                  </a:extLst>
                </a:gridCol>
                <a:gridCol w="694713">
                  <a:extLst>
                    <a:ext uri="{9D8B030D-6E8A-4147-A177-3AD203B41FA5}">
                      <a16:colId xmlns:a16="http://schemas.microsoft.com/office/drawing/2014/main" val="3281155373"/>
                    </a:ext>
                  </a:extLst>
                </a:gridCol>
                <a:gridCol w="708890">
                  <a:extLst>
                    <a:ext uri="{9D8B030D-6E8A-4147-A177-3AD203B41FA5}">
                      <a16:colId xmlns:a16="http://schemas.microsoft.com/office/drawing/2014/main" val="966051313"/>
                    </a:ext>
                  </a:extLst>
                </a:gridCol>
                <a:gridCol w="680535">
                  <a:extLst>
                    <a:ext uri="{9D8B030D-6E8A-4147-A177-3AD203B41FA5}">
                      <a16:colId xmlns:a16="http://schemas.microsoft.com/office/drawing/2014/main" val="2786532134"/>
                    </a:ext>
                  </a:extLst>
                </a:gridCol>
                <a:gridCol w="680535">
                  <a:extLst>
                    <a:ext uri="{9D8B030D-6E8A-4147-A177-3AD203B41FA5}">
                      <a16:colId xmlns:a16="http://schemas.microsoft.com/office/drawing/2014/main" val="3332412695"/>
                    </a:ext>
                  </a:extLst>
                </a:gridCol>
                <a:gridCol w="680535">
                  <a:extLst>
                    <a:ext uri="{9D8B030D-6E8A-4147-A177-3AD203B41FA5}">
                      <a16:colId xmlns:a16="http://schemas.microsoft.com/office/drawing/2014/main" val="2048038187"/>
                    </a:ext>
                  </a:extLst>
                </a:gridCol>
                <a:gridCol w="680535">
                  <a:extLst>
                    <a:ext uri="{9D8B030D-6E8A-4147-A177-3AD203B41FA5}">
                      <a16:colId xmlns:a16="http://schemas.microsoft.com/office/drawing/2014/main" val="4082345810"/>
                    </a:ext>
                  </a:extLst>
                </a:gridCol>
                <a:gridCol w="680535">
                  <a:extLst>
                    <a:ext uri="{9D8B030D-6E8A-4147-A177-3AD203B41FA5}">
                      <a16:colId xmlns:a16="http://schemas.microsoft.com/office/drawing/2014/main" val="2074942576"/>
                    </a:ext>
                  </a:extLst>
                </a:gridCol>
                <a:gridCol w="85067">
                  <a:extLst>
                    <a:ext uri="{9D8B030D-6E8A-4147-A177-3AD203B41FA5}">
                      <a16:colId xmlns:a16="http://schemas.microsoft.com/office/drawing/2014/main" val="186023877"/>
                    </a:ext>
                  </a:extLst>
                </a:gridCol>
                <a:gridCol w="793958">
                  <a:extLst>
                    <a:ext uri="{9D8B030D-6E8A-4147-A177-3AD203B41FA5}">
                      <a16:colId xmlns:a16="http://schemas.microsoft.com/office/drawing/2014/main" val="3781726738"/>
                    </a:ext>
                  </a:extLst>
                </a:gridCol>
              </a:tblGrid>
              <a:tr h="682786">
                <a:tc>
                  <a:txBody>
                    <a:bodyPr/>
                    <a:lstStyle/>
                    <a:p>
                      <a:pPr algn="ctr" fontAlgn="ctr">
                        <a:buNone/>
                      </a:pPr>
                      <a:r>
                        <a:rPr lang="en-US" sz="1000" b="1" i="0" u="none" strike="noStrike">
                          <a:solidFill>
                            <a:srgbClr val="000000"/>
                          </a:solidFill>
                          <a:effectLst/>
                          <a:latin typeface="Calibri" panose="020F0502020204030204" pitchFamily="34" charset="0"/>
                        </a:rPr>
                        <a:t>ln_industry_new_cat_bin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missing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new</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1840269"/>
                  </a:ext>
                </a:extLst>
              </a:tr>
              <a:tr h="441111">
                <a:tc>
                  <a:txBody>
                    <a:bodyPr/>
                    <a:lstStyle/>
                    <a:p>
                      <a:pPr algn="ctr" fontAlgn="ctr">
                        <a:buNone/>
                      </a:pP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50,582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28.1%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E75"/>
                    </a:solidFill>
                  </a:tcPr>
                </a:tc>
                <a:tc>
                  <a:txBody>
                    <a:bodyPr/>
                    <a:lstStyle/>
                    <a:p>
                      <a:pPr algn="ctr" fontAlgn="ctr">
                        <a:buNone/>
                      </a:pPr>
                      <a:r>
                        <a:rPr lang="en-IN" sz="1000" b="0" i="0" u="none" strike="noStrike">
                          <a:solidFill>
                            <a:srgbClr val="F1F1F1"/>
                          </a:solidFill>
                          <a:effectLst/>
                          <a:latin typeface="Calibri" panose="020F0502020204030204" pitchFamily="34" charset="0"/>
                        </a:rPr>
                        <a:t>20.4%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15.9%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3D07F"/>
                    </a:solidFill>
                  </a:tcPr>
                </a:tc>
                <a:tc>
                  <a:txBody>
                    <a:bodyPr/>
                    <a:lstStyle/>
                    <a:p>
                      <a:pPr algn="ctr" fontAlgn="ctr">
                        <a:buNone/>
                      </a:pP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B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0.561049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9959551"/>
                  </a:ext>
                </a:extLst>
              </a:tr>
              <a:tr h="441111">
                <a:tc>
                  <a:txBody>
                    <a:bodyPr/>
                    <a:lstStyle/>
                    <a:p>
                      <a:pPr algn="ctr" fontAlgn="ctr">
                        <a:buNone/>
                      </a:pP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45,564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C07B"/>
                    </a:solidFill>
                  </a:tcPr>
                </a:tc>
                <a:tc>
                  <a:txBody>
                    <a:bodyPr/>
                    <a:lstStyle/>
                    <a:p>
                      <a:pPr algn="ctr" fontAlgn="ctr">
                        <a:buNone/>
                      </a:pPr>
                      <a:r>
                        <a:rPr lang="en-IN" sz="1000" b="0" i="0" u="none" strike="noStrike">
                          <a:solidFill>
                            <a:srgbClr val="000000"/>
                          </a:solidFill>
                          <a:effectLst/>
                          <a:latin typeface="Calibri" panose="020F0502020204030204" pitchFamily="34" charset="0"/>
                        </a:rPr>
                        <a:t>28.9%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57D"/>
                    </a:solidFill>
                  </a:tcPr>
                </a:tc>
                <a:tc>
                  <a:txBody>
                    <a:bodyPr/>
                    <a:lstStyle/>
                    <a:p>
                      <a:pPr algn="ctr" fontAlgn="ctr">
                        <a:buNone/>
                      </a:pPr>
                      <a:r>
                        <a:rPr lang="en-IN" sz="1000" b="0" i="0" u="none" strike="noStrike">
                          <a:solidFill>
                            <a:srgbClr val="F1F1F1"/>
                          </a:solidFill>
                          <a:effectLst/>
                          <a:latin typeface="Calibri" panose="020F0502020204030204" pitchFamily="34" charset="0"/>
                        </a:rPr>
                        <a:t>20.4%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15.3%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980"/>
                    </a:solidFill>
                  </a:tcPr>
                </a:tc>
                <a:tc>
                  <a:txBody>
                    <a:bodyPr/>
                    <a:lstStyle/>
                    <a:p>
                      <a:pPr algn="ctr" fontAlgn="ctr">
                        <a:buNone/>
                      </a:pP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0.557048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1260505"/>
                  </a:ext>
                </a:extLst>
              </a:tr>
              <a:tr h="441111">
                <a:tc>
                  <a:txBody>
                    <a:bodyPr/>
                    <a:lstStyle/>
                    <a:p>
                      <a:pPr algn="ctr" fontAlgn="ctr">
                        <a:buNone/>
                      </a:pP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37,904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D37F"/>
                    </a:solidFill>
                  </a:tcPr>
                </a:tc>
                <a:tc>
                  <a:txBody>
                    <a:bodyPr/>
                    <a:lstStyle/>
                    <a:p>
                      <a:pPr algn="ctr" fontAlgn="ctr">
                        <a:buNone/>
                      </a:pPr>
                      <a:r>
                        <a:rPr lang="en-IN" sz="1000" b="0" i="0" u="none" strike="noStrike">
                          <a:solidFill>
                            <a:srgbClr val="F1F1F1"/>
                          </a:solidFill>
                          <a:effectLst/>
                          <a:latin typeface="Calibri" panose="020F0502020204030204" pitchFamily="34" charset="0"/>
                        </a:rPr>
                        <a:t>27.5%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C6F"/>
                    </a:solidFill>
                  </a:tcPr>
                </a:tc>
                <a:tc>
                  <a:txBody>
                    <a:bodyPr/>
                    <a:lstStyle/>
                    <a:p>
                      <a:pPr algn="ctr" fontAlgn="ctr">
                        <a:buNone/>
                      </a:pPr>
                      <a:r>
                        <a:rPr lang="en-IN" sz="1000" b="0" i="0" u="none" strike="noStrike">
                          <a:solidFill>
                            <a:srgbClr val="000000"/>
                          </a:solidFill>
                          <a:effectLst/>
                          <a:latin typeface="Calibri" panose="020F0502020204030204" pitchFamily="34" charset="0"/>
                        </a:rPr>
                        <a:t>21.6%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B78"/>
                    </a:solidFill>
                  </a:tcPr>
                </a:tc>
                <a:tc>
                  <a:txBody>
                    <a:bodyPr/>
                    <a:lstStyle/>
                    <a:p>
                      <a:pPr algn="ctr" fontAlgn="ctr">
                        <a:buNone/>
                      </a:pPr>
                      <a:r>
                        <a:rPr lang="en-IN" sz="1000" b="0" i="0" u="none" strike="noStrike">
                          <a:solidFill>
                            <a:srgbClr val="000000"/>
                          </a:solidFill>
                          <a:effectLst/>
                          <a:latin typeface="Calibri" panose="020F0502020204030204" pitchFamily="34" charset="0"/>
                        </a:rPr>
                        <a:t>16.6%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3C77D"/>
                    </a:solidFill>
                  </a:tcPr>
                </a:tc>
                <a:tc>
                  <a:txBody>
                    <a:bodyPr/>
                    <a:lstStyle/>
                    <a:p>
                      <a:pPr algn="ctr" fontAlgn="ctr">
                        <a:buNone/>
                      </a:pP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A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0.548927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1712792"/>
                  </a:ext>
                </a:extLst>
              </a:tr>
              <a:tr h="441111">
                <a:tc>
                  <a:txBody>
                    <a:bodyPr/>
                    <a:lstStyle/>
                    <a:p>
                      <a:pPr algn="ctr" fontAlgn="ctr">
                        <a:buNone/>
                      </a:pP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41,196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382"/>
                    </a:solidFill>
                  </a:tcPr>
                </a:tc>
                <a:tc>
                  <a:txBody>
                    <a:bodyPr/>
                    <a:lstStyle/>
                    <a:p>
                      <a:pPr algn="ctr" fontAlgn="ctr">
                        <a:buNone/>
                      </a:pPr>
                      <a:r>
                        <a:rPr lang="en-IN" sz="1000" b="0" i="0" u="none" strike="noStrike">
                          <a:solidFill>
                            <a:srgbClr val="F1F1F1"/>
                          </a:solidFill>
                          <a:effectLst/>
                          <a:latin typeface="Calibri" panose="020F0502020204030204" pitchFamily="34" charset="0"/>
                        </a:rPr>
                        <a:t>27.2%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22.6%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182"/>
                    </a:solidFill>
                  </a:tcPr>
                </a:tc>
                <a:tc>
                  <a:txBody>
                    <a:bodyPr/>
                    <a:lstStyle/>
                    <a:p>
                      <a:pPr algn="ctr" fontAlgn="ctr">
                        <a:buNone/>
                      </a:pPr>
                      <a:r>
                        <a:rPr lang="en-IN" sz="1000" b="0" i="0" u="none" strike="noStrike">
                          <a:solidFill>
                            <a:srgbClr val="000000"/>
                          </a:solidFill>
                          <a:effectLst/>
                          <a:latin typeface="Calibri" panose="020F0502020204030204" pitchFamily="34" charset="0"/>
                        </a:rPr>
                        <a:t>16.9%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C37C"/>
                    </a:solidFill>
                  </a:tcPr>
                </a:tc>
                <a:tc>
                  <a:txBody>
                    <a:bodyPr/>
                    <a:lstStyle/>
                    <a:p>
                      <a:pPr algn="ctr" fontAlgn="ctr">
                        <a:buNone/>
                      </a:pP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0.548719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8344422"/>
                  </a:ext>
                </a:extLst>
              </a:tr>
              <a:tr h="441111">
                <a:tc>
                  <a:txBody>
                    <a:bodyPr/>
                    <a:lstStyle/>
                    <a:p>
                      <a:pPr algn="ctr" fontAlgn="ctr">
                        <a:buNone/>
                      </a:pP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43,277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DD81"/>
                    </a:solidFill>
                  </a:tcPr>
                </a:tc>
                <a:tc>
                  <a:txBody>
                    <a:bodyPr/>
                    <a:lstStyle/>
                    <a:p>
                      <a:pPr algn="ctr" fontAlgn="ctr">
                        <a:buNone/>
                      </a:pPr>
                      <a:r>
                        <a:rPr lang="en-IN" sz="1000" b="0" i="0" u="none" strike="noStrike">
                          <a:solidFill>
                            <a:srgbClr val="000000"/>
                          </a:solidFill>
                          <a:effectLst/>
                          <a:latin typeface="Calibri" panose="020F0502020204030204" pitchFamily="34" charset="0"/>
                        </a:rPr>
                        <a:t>28.3%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777"/>
                    </a:solidFill>
                  </a:tcPr>
                </a:tc>
                <a:tc>
                  <a:txBody>
                    <a:bodyPr/>
                    <a:lstStyle/>
                    <a:p>
                      <a:pPr algn="ctr" fontAlgn="ctr">
                        <a:buNone/>
                      </a:pPr>
                      <a:r>
                        <a:rPr lang="en-IN" sz="1000" b="0" i="0" u="none" strike="noStrike">
                          <a:solidFill>
                            <a:srgbClr val="000000"/>
                          </a:solidFill>
                          <a:effectLst/>
                          <a:latin typeface="Calibri" panose="020F0502020204030204" pitchFamily="34" charset="0"/>
                        </a:rPr>
                        <a:t>21.4%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076"/>
                    </a:solidFill>
                  </a:tcPr>
                </a:tc>
                <a:tc>
                  <a:txBody>
                    <a:bodyPr/>
                    <a:lstStyle/>
                    <a:p>
                      <a:pPr algn="ctr" fontAlgn="ctr">
                        <a:buNone/>
                      </a:pPr>
                      <a:r>
                        <a:rPr lang="en-IN" sz="1000" b="0" i="0" u="none" strike="noStrike">
                          <a:solidFill>
                            <a:srgbClr val="000000"/>
                          </a:solidFill>
                          <a:effectLst/>
                          <a:latin typeface="Calibri" panose="020F0502020204030204" pitchFamily="34" charset="0"/>
                        </a:rPr>
                        <a:t>16.5%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4C87D"/>
                    </a:solidFill>
                  </a:tcPr>
                </a:tc>
                <a:tc>
                  <a:txBody>
                    <a:bodyPr/>
                    <a:lstStyle/>
                    <a:p>
                      <a:pPr algn="ctr" fontAlgn="ctr">
                        <a:buNone/>
                      </a:pP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0.548875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0599184"/>
                  </a:ext>
                </a:extLst>
              </a:tr>
              <a:tr h="441111">
                <a:tc>
                  <a:txBody>
                    <a:bodyPr/>
                    <a:lstStyle/>
                    <a:p>
                      <a:pPr algn="ctr" fontAlgn="ctr">
                        <a:buNone/>
                      </a:pP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36,089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D81"/>
                    </a:solidFill>
                  </a:tcPr>
                </a:tc>
                <a:tc>
                  <a:txBody>
                    <a:bodyPr/>
                    <a:lstStyle/>
                    <a:p>
                      <a:pPr algn="ctr" fontAlgn="ctr">
                        <a:buNone/>
                      </a:pPr>
                      <a:r>
                        <a:rPr lang="en-IN" sz="1000" b="0" i="0" u="none" strike="noStrike">
                          <a:solidFill>
                            <a:srgbClr val="F1F1F1"/>
                          </a:solidFill>
                          <a:effectLst/>
                          <a:latin typeface="Calibri" panose="020F0502020204030204" pitchFamily="34" charset="0"/>
                        </a:rPr>
                        <a:t>27.8%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B71"/>
                    </a:solidFill>
                  </a:tcPr>
                </a:tc>
                <a:tc>
                  <a:txBody>
                    <a:bodyPr/>
                    <a:lstStyle/>
                    <a:p>
                      <a:pPr algn="ctr" fontAlgn="ctr">
                        <a:buNone/>
                      </a:pPr>
                      <a:r>
                        <a:rPr lang="en-IN" sz="1000" b="0" i="0" u="none" strike="noStrike">
                          <a:solidFill>
                            <a:srgbClr val="000000"/>
                          </a:solidFill>
                          <a:effectLst/>
                          <a:latin typeface="Calibri" panose="020F0502020204030204" pitchFamily="34" charset="0"/>
                        </a:rPr>
                        <a:t>21.2%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874"/>
                    </a:solidFill>
                  </a:tcPr>
                </a:tc>
                <a:tc>
                  <a:txBody>
                    <a:bodyPr/>
                    <a:lstStyle/>
                    <a:p>
                      <a:pPr algn="ctr" fontAlgn="ctr">
                        <a:buNone/>
                      </a:pPr>
                      <a:r>
                        <a:rPr lang="en-IN" sz="1000" b="0" i="0" u="none" strike="noStrike">
                          <a:solidFill>
                            <a:srgbClr val="000000"/>
                          </a:solidFill>
                          <a:effectLst/>
                          <a:latin typeface="Calibri" panose="020F0502020204030204" pitchFamily="34" charset="0"/>
                        </a:rPr>
                        <a:t>17.2%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0.546775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6537450"/>
                  </a:ext>
                </a:extLst>
              </a:tr>
              <a:tr h="441111">
                <a:tc>
                  <a:txBody>
                    <a:bodyPr/>
                    <a:lstStyle/>
                    <a:p>
                      <a:pPr algn="ctr" fontAlgn="ctr">
                        <a:buNone/>
                      </a:pP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36,182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683"/>
                    </a:solidFill>
                  </a:tcPr>
                </a:tc>
                <a:tc>
                  <a:txBody>
                    <a:bodyPr/>
                    <a:lstStyle/>
                    <a:p>
                      <a:pPr algn="ctr" fontAlgn="ctr">
                        <a:buNone/>
                      </a:pPr>
                      <a:r>
                        <a:rPr lang="en-IN" sz="1000" b="0" i="0" u="none" strike="noStrike">
                          <a:solidFill>
                            <a:srgbClr val="000000"/>
                          </a:solidFill>
                          <a:effectLst/>
                          <a:latin typeface="Calibri" panose="020F0502020204030204" pitchFamily="34" charset="0"/>
                        </a:rPr>
                        <a:t>28.7%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C7B"/>
                    </a:solidFill>
                  </a:tcPr>
                </a:tc>
                <a:tc>
                  <a:txBody>
                    <a:bodyPr/>
                    <a:lstStyle/>
                    <a:p>
                      <a:pPr algn="ctr" fontAlgn="ctr">
                        <a:buNone/>
                      </a:pPr>
                      <a:r>
                        <a:rPr lang="en-IN" sz="1000" b="0" i="0" u="none" strike="noStrike">
                          <a:solidFill>
                            <a:srgbClr val="000000"/>
                          </a:solidFill>
                          <a:effectLst/>
                          <a:latin typeface="Calibri" panose="020F0502020204030204" pitchFamily="34" charset="0"/>
                        </a:rPr>
                        <a:t>22.9%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E984"/>
                    </a:solidFill>
                  </a:tcPr>
                </a:tc>
                <a:tc>
                  <a:txBody>
                    <a:bodyPr/>
                    <a:lstStyle/>
                    <a:p>
                      <a:pPr algn="ctr" fontAlgn="ctr">
                        <a:buNone/>
                      </a:pPr>
                      <a:r>
                        <a:rPr lang="en-IN" sz="1000" b="0" i="0" u="none" strike="noStrike">
                          <a:solidFill>
                            <a:srgbClr val="000000"/>
                          </a:solidFill>
                          <a:effectLst/>
                          <a:latin typeface="Calibri" panose="020F0502020204030204" pitchFamily="34" charset="0"/>
                        </a:rPr>
                        <a:t>15.1%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C81"/>
                    </a:solidFill>
                  </a:tcPr>
                </a:tc>
                <a:tc>
                  <a:txBody>
                    <a:bodyPr/>
                    <a:lstStyle/>
                    <a:p>
                      <a:pPr algn="ctr" fontAlgn="ctr">
                        <a:buNone/>
                      </a:pP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A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0.545994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659894"/>
                  </a:ext>
                </a:extLst>
              </a:tr>
              <a:tr h="441111">
                <a:tc>
                  <a:txBody>
                    <a:bodyPr/>
                    <a:lstStyle/>
                    <a:p>
                      <a:pPr algn="ctr" fontAlgn="ctr">
                        <a:buNone/>
                      </a:pP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34,393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D7B"/>
                    </a:solidFill>
                  </a:tcPr>
                </a:tc>
                <a:tc>
                  <a:txBody>
                    <a:bodyPr/>
                    <a:lstStyle/>
                    <a:p>
                      <a:pPr algn="ctr" fontAlgn="ctr">
                        <a:buNone/>
                      </a:pPr>
                      <a:r>
                        <a:rPr lang="en-IN" sz="1000" b="0" i="0" u="none" strike="noStrike">
                          <a:solidFill>
                            <a:srgbClr val="000000"/>
                          </a:solidFill>
                          <a:effectLst/>
                          <a:latin typeface="Calibri" panose="020F0502020204030204" pitchFamily="34" charset="0"/>
                        </a:rPr>
                        <a:t>31.2%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3CC7E"/>
                    </a:solidFill>
                  </a:tcPr>
                </a:tc>
                <a:tc>
                  <a:txBody>
                    <a:bodyPr/>
                    <a:lstStyle/>
                    <a:p>
                      <a:pPr algn="ctr" fontAlgn="ctr">
                        <a:buNone/>
                      </a:pPr>
                      <a:r>
                        <a:rPr lang="en-IN" sz="1000" b="0" i="0" u="none" strike="noStrike">
                          <a:solidFill>
                            <a:srgbClr val="000000"/>
                          </a:solidFill>
                          <a:effectLst/>
                          <a:latin typeface="Calibri" panose="020F0502020204030204" pitchFamily="34" charset="0"/>
                        </a:rPr>
                        <a:t>25.2%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11.4%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46D"/>
                    </a:solidFill>
                  </a:tcPr>
                </a:tc>
                <a:tc>
                  <a:txBody>
                    <a:bodyPr/>
                    <a:lstStyle/>
                    <a:p>
                      <a:pPr algn="ctr" fontAlgn="ctr">
                        <a:buNone/>
                      </a:pPr>
                      <a:r>
                        <a:rPr lang="en-IN" sz="1000" b="0" i="0" u="none" strike="noStrike">
                          <a:solidFill>
                            <a:srgbClr val="000000"/>
                          </a:solidFill>
                          <a:effectLst/>
                          <a:latin typeface="Calibri" panose="020F0502020204030204" pitchFamily="34" charset="0"/>
                        </a:rPr>
                        <a:t>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A7A"/>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0.542096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0422045"/>
                  </a:ext>
                </a:extLst>
              </a:tr>
              <a:tr h="441111">
                <a:tc>
                  <a:txBody>
                    <a:bodyPr/>
                    <a:lstStyle/>
                    <a:p>
                      <a:pPr algn="ctr" fontAlgn="ctr">
                        <a:buNone/>
                      </a:pP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42,285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577"/>
                    </a:solidFill>
                  </a:tcPr>
                </a:tc>
                <a:tc>
                  <a:txBody>
                    <a:bodyPr/>
                    <a:lstStyle/>
                    <a:p>
                      <a:pPr algn="ctr" fontAlgn="ctr">
                        <a:buNone/>
                      </a:pPr>
                      <a:r>
                        <a:rPr lang="en-IN" sz="1000" b="0" i="0" u="none" strike="noStrike">
                          <a:solidFill>
                            <a:srgbClr val="000000"/>
                          </a:solidFill>
                          <a:effectLst/>
                          <a:latin typeface="Calibri" panose="020F0502020204030204" pitchFamily="34" charset="0"/>
                        </a:rPr>
                        <a:t>32.0%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24.7%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C77D"/>
                    </a:solidFill>
                  </a:tcPr>
                </a:tc>
                <a:tc>
                  <a:txBody>
                    <a:bodyPr/>
                    <a:lstStyle/>
                    <a:p>
                      <a:pPr algn="ctr" fontAlgn="ctr">
                        <a:buNone/>
                      </a:pPr>
                      <a:r>
                        <a:rPr lang="en-IN" sz="1000" b="0" i="0" u="none" strike="noStrike">
                          <a:solidFill>
                            <a:srgbClr val="F1F1F1"/>
                          </a:solidFill>
                          <a:effectLst/>
                          <a:latin typeface="Calibri" panose="020F0502020204030204" pitchFamily="34" charset="0"/>
                        </a:rPr>
                        <a:t>11.1%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7695635"/>
                  </a:ext>
                </a:extLst>
              </a:tr>
              <a:tr h="441111">
                <a:tc>
                  <a:txBody>
                    <a:bodyPr/>
                    <a:lstStyle/>
                    <a:p>
                      <a:pPr algn="ctr" fontAlgn="ctr">
                        <a:buNone/>
                      </a:pP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42,637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31.3%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CA7D"/>
                    </a:solidFill>
                  </a:tcPr>
                </a:tc>
                <a:tc>
                  <a:txBody>
                    <a:bodyPr/>
                    <a:lstStyle/>
                    <a:p>
                      <a:pPr algn="ctr" fontAlgn="ctr">
                        <a:buNone/>
                      </a:pPr>
                      <a:r>
                        <a:rPr lang="en-IN" sz="1000" b="0" i="0" u="none" strike="noStrike">
                          <a:solidFill>
                            <a:srgbClr val="000000"/>
                          </a:solidFill>
                          <a:effectLst/>
                          <a:latin typeface="Calibri" panose="020F0502020204030204" pitchFamily="34" charset="0"/>
                        </a:rPr>
                        <a:t>24.9%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C37C"/>
                    </a:solidFill>
                  </a:tcPr>
                </a:tc>
                <a:tc>
                  <a:txBody>
                    <a:bodyPr/>
                    <a:lstStyle/>
                    <a:p>
                      <a:pPr algn="ctr" fontAlgn="ctr">
                        <a:buNone/>
                      </a:pPr>
                      <a:r>
                        <a:rPr lang="en-IN" sz="1000" b="0" i="0" u="none" strike="noStrike">
                          <a:solidFill>
                            <a:srgbClr val="000000"/>
                          </a:solidFill>
                          <a:effectLst/>
                          <a:latin typeface="Calibri" panose="020F0502020204030204" pitchFamily="34" charset="0"/>
                        </a:rPr>
                        <a:t>12.9%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57A"/>
                    </a:solidFill>
                  </a:tcPr>
                </a:tc>
                <a:tc>
                  <a:txBody>
                    <a:bodyPr/>
                    <a:lstStyle/>
                    <a:p>
                      <a:pPr algn="ctr" fontAlgn="ctr">
                        <a:buNone/>
                      </a:pPr>
                      <a:r>
                        <a:rPr lang="en-IN" sz="1000" b="0" i="0" u="none" strike="noStrike">
                          <a:solidFill>
                            <a:srgbClr val="000000"/>
                          </a:solidFill>
                          <a:effectLst/>
                          <a:latin typeface="Calibri" panose="020F0502020204030204" pitchFamily="34" charset="0"/>
                        </a:rPr>
                        <a:t>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CB7E"/>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0.549238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8190729"/>
                  </a:ext>
                </a:extLst>
              </a:tr>
              <a:tr h="441111">
                <a:tc>
                  <a:txBody>
                    <a:bodyPr/>
                    <a:lstStyle/>
                    <a:p>
                      <a:pPr algn="ctr" fontAlgn="ctr">
                        <a:buNone/>
                      </a:pPr>
                      <a:r>
                        <a:rPr lang="en-IN" sz="1000" b="0" i="0" u="none" strike="noStrike">
                          <a:solidFill>
                            <a:srgbClr val="000000"/>
                          </a:solidFill>
                          <a:effectLst/>
                          <a:latin typeface="Calibri" panose="020F0502020204030204" pitchFamily="34"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D6C"/>
                    </a:solidFill>
                  </a:tcPr>
                </a:tc>
                <a:tc>
                  <a:txBody>
                    <a:bodyPr/>
                    <a:lstStyle/>
                    <a:p>
                      <a:pPr algn="ctr" fontAlgn="ctr">
                        <a:buNone/>
                      </a:pPr>
                      <a:r>
                        <a:rPr lang="en-IN" sz="1000" b="0" i="0" u="none" strike="noStrike">
                          <a:solidFill>
                            <a:srgbClr val="000000"/>
                          </a:solidFill>
                          <a:effectLst/>
                          <a:latin typeface="Calibri" panose="020F0502020204030204" pitchFamily="34" charset="0"/>
                        </a:rPr>
                        <a:t>30.6%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780"/>
                    </a:solidFill>
                  </a:tcPr>
                </a:tc>
                <a:tc>
                  <a:txBody>
                    <a:bodyPr/>
                    <a:lstStyle/>
                    <a:p>
                      <a:pPr algn="ctr" fontAlgn="ctr">
                        <a:buNone/>
                      </a:pPr>
                      <a:r>
                        <a:rPr lang="en-IN" sz="1000" b="0" i="0" u="none" strike="noStrike">
                          <a:solidFill>
                            <a:srgbClr val="000000"/>
                          </a:solidFill>
                          <a:effectLst/>
                          <a:latin typeface="Calibri" panose="020F0502020204030204" pitchFamily="34" charset="0"/>
                        </a:rPr>
                        <a:t>25.1%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4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13.3%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67D"/>
                    </a:solidFill>
                  </a:tcPr>
                </a:tc>
                <a:tc>
                  <a:txBody>
                    <a:bodyPr/>
                    <a:lstStyle/>
                    <a:p>
                      <a:pPr algn="ctr" fontAlgn="ctr">
                        <a:buNone/>
                      </a:pPr>
                      <a:r>
                        <a:rPr lang="en-IN" sz="1000" b="0" i="0" u="none" strike="noStrike">
                          <a:solidFill>
                            <a:srgbClr val="000000"/>
                          </a:solidFill>
                          <a:effectLst/>
                          <a:latin typeface="Calibri" panose="020F0502020204030204" pitchFamily="34" charset="0"/>
                        </a:rPr>
                        <a:t>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F7E"/>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0.550130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0938970"/>
                  </a:ext>
                </a:extLst>
              </a:tr>
            </a:tbl>
          </a:graphicData>
        </a:graphic>
      </p:graphicFrame>
    </p:spTree>
    <p:extLst>
      <p:ext uri="{BB962C8B-B14F-4D97-AF65-F5344CB8AC3E}">
        <p14:creationId xmlns:p14="http://schemas.microsoft.com/office/powerpoint/2010/main" val="10626260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C62DE-0384-1FE9-E340-29A12A6EF3FA}"/>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C0605760-D666-B4FF-3DA4-6D2F5A4A5E91}"/>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6: </a:t>
            </a:r>
            <a:r>
              <a:rPr lang="en-US" sz="2500" err="1">
                <a:ea typeface="+mj-lt"/>
                <a:cs typeface="+mj-lt"/>
              </a:rPr>
              <a:t>ln_industry_new_cat_bin</a:t>
            </a:r>
            <a:r>
              <a:rPr lang="en-US" sz="2500">
                <a:ea typeface="+mj-lt"/>
                <a:cs typeface="+mj-lt"/>
              </a:rPr>
              <a:t> </a:t>
            </a:r>
            <a:r>
              <a:rPr lang="en-IN" sz="2500">
                <a:ea typeface="+mj-lt"/>
                <a:cs typeface="+mj-lt"/>
              </a:rPr>
              <a:t>( 4 / 4 )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6" name="Slide Number Placeholder 1">
            <a:extLst>
              <a:ext uri="{FF2B5EF4-FFF2-40B4-BE49-F238E27FC236}">
                <a16:creationId xmlns:a16="http://schemas.microsoft.com/office/drawing/2014/main" id="{9BFB8976-15DE-BAA3-81B6-512F9B1BA69B}"/>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45</a:t>
            </a:fld>
            <a:endParaRPr lang="en-PH"/>
          </a:p>
        </p:txBody>
      </p:sp>
      <p:sp>
        <p:nvSpPr>
          <p:cNvPr id="2" name="TextBox 1">
            <a:extLst>
              <a:ext uri="{FF2B5EF4-FFF2-40B4-BE49-F238E27FC236}">
                <a16:creationId xmlns:a16="http://schemas.microsoft.com/office/drawing/2014/main" id="{3AAAF309-CAA0-2896-0CA8-696167A6D5F6}"/>
              </a:ext>
            </a:extLst>
          </p:cNvPr>
          <p:cNvSpPr txBox="1"/>
          <p:nvPr/>
        </p:nvSpPr>
        <p:spPr>
          <a:xfrm>
            <a:off x="2109917" y="4781138"/>
            <a:ext cx="8323603"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Here the baseline data considered is Oct’2024 to Jan’2025.</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During the baseline period, CSI values were virtually zero — demonstrating excellent stability and no evidence of drift during training.</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In the Test/OOT period (Feb to Jun 2025), CSI values began rising in April and peaked at approximately 0.07 in June. While this increase shows a notable upward trend, the values still remain below the 0.1 threshold, which means the feature has not breached the drift criteria.</a:t>
            </a:r>
            <a:endParaRPr lang="en-US" sz="1300"/>
          </a:p>
        </p:txBody>
      </p:sp>
      <p:pic>
        <p:nvPicPr>
          <p:cNvPr id="7" name="Picture 6">
            <a:extLst>
              <a:ext uri="{FF2B5EF4-FFF2-40B4-BE49-F238E27FC236}">
                <a16:creationId xmlns:a16="http://schemas.microsoft.com/office/drawing/2014/main" id="{BF8F630C-3B1E-01FF-7777-FE5B654130DB}"/>
              </a:ext>
            </a:extLst>
          </p:cNvPr>
          <p:cNvPicPr>
            <a:picLocks noChangeAspect="1"/>
          </p:cNvPicPr>
          <p:nvPr/>
        </p:nvPicPr>
        <p:blipFill>
          <a:blip r:embed="rId2"/>
          <a:stretch>
            <a:fillRect/>
          </a:stretch>
        </p:blipFill>
        <p:spPr>
          <a:xfrm>
            <a:off x="1485734" y="820952"/>
            <a:ext cx="9420225" cy="3714750"/>
          </a:xfrm>
          <a:prstGeom prst="rect">
            <a:avLst/>
          </a:prstGeom>
        </p:spPr>
      </p:pic>
    </p:spTree>
    <p:extLst>
      <p:ext uri="{BB962C8B-B14F-4D97-AF65-F5344CB8AC3E}">
        <p14:creationId xmlns:p14="http://schemas.microsoft.com/office/powerpoint/2010/main" val="32415090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D5C3B-AF5B-726C-1546-86201E764270}"/>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DD02119A-C882-F71E-BB6A-0DA485868F44}"/>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7: </a:t>
            </a:r>
            <a:r>
              <a:rPr lang="en-IN" sz="2500" err="1">
                <a:ea typeface="+mj-lt"/>
                <a:cs typeface="+mj-lt"/>
              </a:rPr>
              <a:t>ln_marital_status</a:t>
            </a:r>
            <a:r>
              <a:rPr lang="en-US" sz="2500">
                <a:ea typeface="+mj-lt"/>
                <a:cs typeface="+mj-lt"/>
              </a:rPr>
              <a:t> </a:t>
            </a:r>
            <a:r>
              <a:rPr lang="en-IN" sz="2500">
                <a:ea typeface="+mj-lt"/>
                <a:cs typeface="+mj-lt"/>
              </a:rPr>
              <a:t>( 1 / 4 )  - Feature Performance in Train vs Test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11" name="TextBox 10">
            <a:extLst>
              <a:ext uri="{FF2B5EF4-FFF2-40B4-BE49-F238E27FC236}">
                <a16:creationId xmlns:a16="http://schemas.microsoft.com/office/drawing/2014/main" id="{EB32C95D-D0D5-F328-5317-41C0BBA831E1}"/>
              </a:ext>
            </a:extLst>
          </p:cNvPr>
          <p:cNvSpPr txBox="1"/>
          <p:nvPr/>
        </p:nvSpPr>
        <p:spPr>
          <a:xfrm>
            <a:off x="227869" y="477649"/>
            <a:ext cx="8427433" cy="292388"/>
          </a:xfrm>
          <a:prstGeom prst="rect">
            <a:avLst/>
          </a:prstGeom>
          <a:noFill/>
        </p:spPr>
        <p:txBody>
          <a:bodyPr wrap="square" rtlCol="0">
            <a:spAutoFit/>
          </a:bodyPr>
          <a:lstStyle/>
          <a:p>
            <a:r>
              <a:rPr lang="en-US" sz="1300"/>
              <a:t>It indicates the marital status of the loan applicant.</a:t>
            </a:r>
            <a:endParaRPr lang="en-IN" sz="1300"/>
          </a:p>
        </p:txBody>
      </p:sp>
      <p:pic>
        <p:nvPicPr>
          <p:cNvPr id="14" name="Picture 13">
            <a:extLst>
              <a:ext uri="{FF2B5EF4-FFF2-40B4-BE49-F238E27FC236}">
                <a16:creationId xmlns:a16="http://schemas.microsoft.com/office/drawing/2014/main" id="{508B863B-C2E7-C512-B801-BB40F7356523}"/>
              </a:ext>
            </a:extLst>
          </p:cNvPr>
          <p:cNvPicPr>
            <a:picLocks noChangeAspect="1"/>
          </p:cNvPicPr>
          <p:nvPr/>
        </p:nvPicPr>
        <p:blipFill>
          <a:blip r:embed="rId2"/>
          <a:stretch>
            <a:fillRect/>
          </a:stretch>
        </p:blipFill>
        <p:spPr>
          <a:xfrm>
            <a:off x="296236" y="835045"/>
            <a:ext cx="6002014" cy="5545306"/>
          </a:xfrm>
          <a:prstGeom prst="rect">
            <a:avLst/>
          </a:prstGeom>
        </p:spPr>
      </p:pic>
      <p:pic>
        <p:nvPicPr>
          <p:cNvPr id="16" name="Picture 15">
            <a:extLst>
              <a:ext uri="{FF2B5EF4-FFF2-40B4-BE49-F238E27FC236}">
                <a16:creationId xmlns:a16="http://schemas.microsoft.com/office/drawing/2014/main" id="{C25181FE-A55A-E4E0-012A-1706C40DEF4F}"/>
              </a:ext>
            </a:extLst>
          </p:cNvPr>
          <p:cNvPicPr>
            <a:picLocks noChangeAspect="1"/>
          </p:cNvPicPr>
          <p:nvPr/>
        </p:nvPicPr>
        <p:blipFill>
          <a:blip r:embed="rId3"/>
          <a:stretch>
            <a:fillRect/>
          </a:stretch>
        </p:blipFill>
        <p:spPr>
          <a:xfrm>
            <a:off x="6563170" y="2910911"/>
            <a:ext cx="5332594" cy="1695272"/>
          </a:xfrm>
          <a:prstGeom prst="rect">
            <a:avLst/>
          </a:prstGeom>
        </p:spPr>
      </p:pic>
      <p:sp>
        <p:nvSpPr>
          <p:cNvPr id="17" name="Slide Number Placeholder 1">
            <a:extLst>
              <a:ext uri="{FF2B5EF4-FFF2-40B4-BE49-F238E27FC236}">
                <a16:creationId xmlns:a16="http://schemas.microsoft.com/office/drawing/2014/main" id="{22D66850-F360-D372-E03A-07F7A481A374}"/>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46</a:t>
            </a:fld>
            <a:endParaRPr lang="en-PH"/>
          </a:p>
        </p:txBody>
      </p:sp>
    </p:spTree>
    <p:extLst>
      <p:ext uri="{BB962C8B-B14F-4D97-AF65-F5344CB8AC3E}">
        <p14:creationId xmlns:p14="http://schemas.microsoft.com/office/powerpoint/2010/main" val="3562815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C2E47-CAFA-3228-5E61-E9283DC484E8}"/>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470CDFB0-4EB7-874A-1141-19382F8676FB}"/>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7: </a:t>
            </a:r>
            <a:r>
              <a:rPr lang="en-IN" sz="2500" err="1">
                <a:ea typeface="+mj-lt"/>
                <a:cs typeface="+mj-lt"/>
              </a:rPr>
              <a:t>ln_marital_status</a:t>
            </a:r>
            <a:r>
              <a:rPr lang="en-IN" sz="2500">
                <a:ea typeface="+mj-lt"/>
                <a:cs typeface="+mj-lt"/>
              </a:rPr>
              <a:t> ( 2 / 4 )  - Feature Statistics Analysis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3" name="Slide Number Placeholder 1">
            <a:extLst>
              <a:ext uri="{FF2B5EF4-FFF2-40B4-BE49-F238E27FC236}">
                <a16:creationId xmlns:a16="http://schemas.microsoft.com/office/drawing/2014/main" id="{FB48CDAC-843C-0566-7038-8714D72F7D10}"/>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47</a:t>
            </a:fld>
            <a:endParaRPr lang="en-PH"/>
          </a:p>
        </p:txBody>
      </p:sp>
      <p:pic>
        <p:nvPicPr>
          <p:cNvPr id="2" name="Picture 1">
            <a:extLst>
              <a:ext uri="{FF2B5EF4-FFF2-40B4-BE49-F238E27FC236}">
                <a16:creationId xmlns:a16="http://schemas.microsoft.com/office/drawing/2014/main" id="{05745495-14B2-CB8D-8846-68E523C00D5A}"/>
              </a:ext>
            </a:extLst>
          </p:cNvPr>
          <p:cNvPicPr>
            <a:picLocks noChangeAspect="1"/>
          </p:cNvPicPr>
          <p:nvPr/>
        </p:nvPicPr>
        <p:blipFill>
          <a:blip r:embed="rId2"/>
          <a:stretch>
            <a:fillRect/>
          </a:stretch>
        </p:blipFill>
        <p:spPr>
          <a:xfrm>
            <a:off x="4408098" y="664616"/>
            <a:ext cx="7783901" cy="6193384"/>
          </a:xfrm>
          <a:prstGeom prst="rect">
            <a:avLst/>
          </a:prstGeom>
        </p:spPr>
      </p:pic>
      <p:sp>
        <p:nvSpPr>
          <p:cNvPr id="5" name="Rectangle 4">
            <a:extLst>
              <a:ext uri="{FF2B5EF4-FFF2-40B4-BE49-F238E27FC236}">
                <a16:creationId xmlns:a16="http://schemas.microsoft.com/office/drawing/2014/main" id="{0E46FD0A-9250-3651-ABE2-BCBCE9B09BE2}"/>
              </a:ext>
            </a:extLst>
          </p:cNvPr>
          <p:cNvSpPr/>
          <p:nvPr/>
        </p:nvSpPr>
        <p:spPr>
          <a:xfrm>
            <a:off x="534826" y="1521339"/>
            <a:ext cx="3536842"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300">
                <a:solidFill>
                  <a:srgbClr val="000000"/>
                </a:solidFill>
              </a:rPr>
              <a:t>The red line (model prediction) closely follows the trend of the blue line (actual target), indicating the model is effectively using this feature.</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A noticeable gap between the red and purple lines suggests that this feature contributes positively to prediction performance.</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green bars (data per bin) show a strong concentration in the middle bins, with sparse data at the extremes.</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target rate decreases across bins, aligning with the WOE transformation and supporting the feature’s inclusion in the model.</a:t>
            </a:r>
            <a:endParaRPr lang="en-GB" sz="1300">
              <a:solidFill>
                <a:srgbClr val="000000"/>
              </a:solidFill>
            </a:endParaRPr>
          </a:p>
        </p:txBody>
      </p:sp>
    </p:spTree>
    <p:extLst>
      <p:ext uri="{BB962C8B-B14F-4D97-AF65-F5344CB8AC3E}">
        <p14:creationId xmlns:p14="http://schemas.microsoft.com/office/powerpoint/2010/main" val="3048875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7BFDF-DCAB-9806-E8C1-0922289B1469}"/>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AE706DFE-2DE8-6035-9DBF-98AC5A56E079}"/>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A40E512F-4CAA-D58F-1B46-24A07E13C695}"/>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7: </a:t>
            </a:r>
            <a:r>
              <a:rPr lang="en-IN" sz="2500" err="1">
                <a:ea typeface="+mj-lt"/>
                <a:cs typeface="+mj-lt"/>
              </a:rPr>
              <a:t>ln_marital_status</a:t>
            </a:r>
            <a:r>
              <a:rPr lang="en-IN" sz="2500">
                <a:ea typeface="+mj-lt"/>
                <a:cs typeface="+mj-lt"/>
              </a:rPr>
              <a:t> </a:t>
            </a:r>
            <a:r>
              <a:rPr lang="en-IN" sz="2500">
                <a:latin typeface="Univers LT (body)"/>
                <a:ea typeface="+mj-lt"/>
                <a:cs typeface="+mj-lt"/>
              </a:rPr>
              <a:t>( 3 / 4 )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a:t>
            </a:r>
            <a:endParaRPr lang="en-US" sz="2500" b="0">
              <a:solidFill>
                <a:srgbClr val="000000"/>
              </a:solidFill>
              <a:ea typeface="+mj-lt"/>
              <a:cs typeface="+mj-lt"/>
            </a:endParaRPr>
          </a:p>
        </p:txBody>
      </p:sp>
      <p:sp>
        <p:nvSpPr>
          <p:cNvPr id="4" name="Slide Number Placeholder 1">
            <a:extLst>
              <a:ext uri="{FF2B5EF4-FFF2-40B4-BE49-F238E27FC236}">
                <a16:creationId xmlns:a16="http://schemas.microsoft.com/office/drawing/2014/main" id="{A5EFAECC-D607-0917-4922-6008BCA92B15}"/>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48</a:t>
            </a:fld>
            <a:endParaRPr lang="en-PH"/>
          </a:p>
        </p:txBody>
      </p:sp>
      <p:sp>
        <p:nvSpPr>
          <p:cNvPr id="2" name="TextBox 1">
            <a:extLst>
              <a:ext uri="{FF2B5EF4-FFF2-40B4-BE49-F238E27FC236}">
                <a16:creationId xmlns:a16="http://schemas.microsoft.com/office/drawing/2014/main" id="{0215985A-40D9-F5BE-F5D7-BD3DC7CD26C9}"/>
              </a:ext>
            </a:extLst>
          </p:cNvPr>
          <p:cNvSpPr txBox="1"/>
          <p:nvPr/>
        </p:nvSpPr>
        <p:spPr>
          <a:xfrm>
            <a:off x="7705264" y="1301127"/>
            <a:ext cx="3732451" cy="2693045"/>
          </a:xfrm>
          <a:prstGeom prst="rect">
            <a:avLst/>
          </a:prstGeom>
          <a:noFill/>
        </p:spPr>
        <p:txBody>
          <a:bodyPr wrap="square">
            <a:spAutoFit/>
          </a:bodyPr>
          <a:lstStyle/>
          <a:p>
            <a:pPr marL="285750" indent="-285750">
              <a:buFont typeface="Arial" panose="020B0604020202020204" pitchFamily="34" charset="0"/>
              <a:buChar char="•"/>
            </a:pPr>
            <a:r>
              <a:rPr lang="en-US" sz="1300"/>
              <a:t>The "Single" category remains dominant, ranging consistently between 66% and 69%, showing strong and stable representation over time.</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Other categories like "Married" and "Live-in Partner" fluctuate only slightly (within 1–2%), suggesting minimal volatility in user profiles.</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Low-frequency categories such as "Annulled/Separated" and "Widow/Widower" remain consistently under 1%, confirming distributional stability month over month.</a:t>
            </a:r>
            <a:endParaRPr lang="en-IN" sz="1300"/>
          </a:p>
        </p:txBody>
      </p:sp>
      <p:graphicFrame>
        <p:nvGraphicFramePr>
          <p:cNvPr id="6" name="Table 5">
            <a:extLst>
              <a:ext uri="{FF2B5EF4-FFF2-40B4-BE49-F238E27FC236}">
                <a16:creationId xmlns:a16="http://schemas.microsoft.com/office/drawing/2014/main" id="{6CC599E5-D0DD-FA9D-7381-B3A04A29EAE4}"/>
              </a:ext>
            </a:extLst>
          </p:cNvPr>
          <p:cNvGraphicFramePr>
            <a:graphicFrameLocks noGrp="1"/>
          </p:cNvGraphicFramePr>
          <p:nvPr>
            <p:extLst>
              <p:ext uri="{D42A27DB-BD31-4B8C-83A1-F6EECF244321}">
                <p14:modId xmlns:p14="http://schemas.microsoft.com/office/powerpoint/2010/main" val="526782238"/>
              </p:ext>
            </p:extLst>
          </p:nvPr>
        </p:nvGraphicFramePr>
        <p:xfrm>
          <a:off x="572516" y="756062"/>
          <a:ext cx="6806692" cy="5416139"/>
        </p:xfrm>
        <a:graphic>
          <a:graphicData uri="http://schemas.openxmlformats.org/drawingml/2006/table">
            <a:tbl>
              <a:tblPr/>
              <a:tblGrid>
                <a:gridCol w="1143634">
                  <a:extLst>
                    <a:ext uri="{9D8B030D-6E8A-4147-A177-3AD203B41FA5}">
                      <a16:colId xmlns:a16="http://schemas.microsoft.com/office/drawing/2014/main" val="3171736767"/>
                    </a:ext>
                  </a:extLst>
                </a:gridCol>
                <a:gridCol w="675158">
                  <a:extLst>
                    <a:ext uri="{9D8B030D-6E8A-4147-A177-3AD203B41FA5}">
                      <a16:colId xmlns:a16="http://schemas.microsoft.com/office/drawing/2014/main" val="562116592"/>
                    </a:ext>
                  </a:extLst>
                </a:gridCol>
                <a:gridCol w="688936">
                  <a:extLst>
                    <a:ext uri="{9D8B030D-6E8A-4147-A177-3AD203B41FA5}">
                      <a16:colId xmlns:a16="http://schemas.microsoft.com/office/drawing/2014/main" val="1832507291"/>
                    </a:ext>
                  </a:extLst>
                </a:gridCol>
                <a:gridCol w="661379">
                  <a:extLst>
                    <a:ext uri="{9D8B030D-6E8A-4147-A177-3AD203B41FA5}">
                      <a16:colId xmlns:a16="http://schemas.microsoft.com/office/drawing/2014/main" val="4110825011"/>
                    </a:ext>
                  </a:extLst>
                </a:gridCol>
                <a:gridCol w="661379">
                  <a:extLst>
                    <a:ext uri="{9D8B030D-6E8A-4147-A177-3AD203B41FA5}">
                      <a16:colId xmlns:a16="http://schemas.microsoft.com/office/drawing/2014/main" val="2832211234"/>
                    </a:ext>
                  </a:extLst>
                </a:gridCol>
                <a:gridCol w="702715">
                  <a:extLst>
                    <a:ext uri="{9D8B030D-6E8A-4147-A177-3AD203B41FA5}">
                      <a16:colId xmlns:a16="http://schemas.microsoft.com/office/drawing/2014/main" val="29153751"/>
                    </a:ext>
                  </a:extLst>
                </a:gridCol>
                <a:gridCol w="744051">
                  <a:extLst>
                    <a:ext uri="{9D8B030D-6E8A-4147-A177-3AD203B41FA5}">
                      <a16:colId xmlns:a16="http://schemas.microsoft.com/office/drawing/2014/main" val="1493876516"/>
                    </a:ext>
                  </a:extLst>
                </a:gridCol>
                <a:gridCol w="675158">
                  <a:extLst>
                    <a:ext uri="{9D8B030D-6E8A-4147-A177-3AD203B41FA5}">
                      <a16:colId xmlns:a16="http://schemas.microsoft.com/office/drawing/2014/main" val="1512594840"/>
                    </a:ext>
                  </a:extLst>
                </a:gridCol>
                <a:gridCol w="82673">
                  <a:extLst>
                    <a:ext uri="{9D8B030D-6E8A-4147-A177-3AD203B41FA5}">
                      <a16:colId xmlns:a16="http://schemas.microsoft.com/office/drawing/2014/main" val="2023631111"/>
                    </a:ext>
                  </a:extLst>
                </a:gridCol>
                <a:gridCol w="771609">
                  <a:extLst>
                    <a:ext uri="{9D8B030D-6E8A-4147-A177-3AD203B41FA5}">
                      <a16:colId xmlns:a16="http://schemas.microsoft.com/office/drawing/2014/main" val="2325058846"/>
                    </a:ext>
                  </a:extLst>
                </a:gridCol>
              </a:tblGrid>
              <a:tr h="624759">
                <a:tc>
                  <a:txBody>
                    <a:bodyPr/>
                    <a:lstStyle/>
                    <a:p>
                      <a:pPr algn="ctr" fontAlgn="ctr">
                        <a:buNone/>
                      </a:pPr>
                      <a:r>
                        <a:rPr lang="en-IN" sz="1000" b="1" i="0" u="none" strike="noStrike">
                          <a:solidFill>
                            <a:srgbClr val="000000"/>
                          </a:solidFill>
                          <a:effectLst/>
                          <a:latin typeface="Calibri" panose="020F0502020204030204" pitchFamily="34" charset="0"/>
                        </a:rPr>
                        <a:t>ln_marital_status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Single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Married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With a Live-in Partner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Annulled / Separated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Widow / Widower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1089082"/>
                  </a:ext>
                </a:extLst>
              </a:tr>
              <a:tr h="435580">
                <a:tc>
                  <a:txBody>
                    <a:bodyPr/>
                    <a:lstStyle/>
                    <a:p>
                      <a:pPr algn="ctr" fontAlgn="ctr">
                        <a:buNone/>
                      </a:pP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50,582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66.6%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971"/>
                    </a:solidFill>
                  </a:tcPr>
                </a:tc>
                <a:tc>
                  <a:txBody>
                    <a:bodyPr/>
                    <a:lstStyle/>
                    <a:p>
                      <a:pPr algn="ctr" fontAlgn="ctr">
                        <a:buNone/>
                      </a:pPr>
                      <a:r>
                        <a:rPr lang="en-IN" sz="1000" b="0" i="0" u="none" strike="noStrike">
                          <a:solidFill>
                            <a:srgbClr val="000000"/>
                          </a:solidFill>
                          <a:effectLst/>
                          <a:latin typeface="Calibri" panose="020F0502020204030204" pitchFamily="34" charset="0"/>
                        </a:rPr>
                        <a:t>25.5%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DA81"/>
                    </a:solidFill>
                  </a:tcPr>
                </a:tc>
                <a:tc>
                  <a:txBody>
                    <a:bodyPr/>
                    <a:lstStyle/>
                    <a:p>
                      <a:pPr algn="ctr" fontAlgn="ctr">
                        <a:buNone/>
                      </a:pPr>
                      <a:r>
                        <a:rPr lang="en-IN" sz="1000" b="0" i="0" u="none" strike="noStrike">
                          <a:solidFill>
                            <a:srgbClr val="000000"/>
                          </a:solidFill>
                          <a:effectLst/>
                          <a:latin typeface="Calibri" panose="020F0502020204030204" pitchFamily="34" charset="0"/>
                        </a:rPr>
                        <a:t>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6D680"/>
                    </a:solidFill>
                  </a:tcPr>
                </a:tc>
                <a:tc>
                  <a:txBody>
                    <a:bodyPr/>
                    <a:lstStyle/>
                    <a:p>
                      <a:pPr algn="ctr" fontAlgn="ctr">
                        <a:buNone/>
                      </a:pPr>
                      <a:r>
                        <a:rPr lang="en-IN" sz="1000" b="0" i="0" u="none" strike="noStrike">
                          <a:solidFill>
                            <a:srgbClr val="000000"/>
                          </a:solidFill>
                          <a:effectLst/>
                          <a:latin typeface="Calibri" panose="020F0502020204030204" pitchFamily="34" charset="0"/>
                        </a:rPr>
                        <a:t>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C7B"/>
                    </a:solidFill>
                  </a:tcPr>
                </a:tc>
                <a:tc>
                  <a:txBody>
                    <a:bodyPr/>
                    <a:lstStyle/>
                    <a:p>
                      <a:pPr algn="ctr" fontAlgn="ctr">
                        <a:buNone/>
                      </a:pPr>
                      <a:r>
                        <a:rPr lang="en-IN" sz="1000" b="0" i="0" u="none" strike="noStrike">
                          <a:solidFill>
                            <a:srgbClr val="000000"/>
                          </a:solidFill>
                          <a:effectLst/>
                          <a:latin typeface="Calibri" panose="020F0502020204030204" pitchFamily="34" charset="0"/>
                        </a:rPr>
                        <a:t>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DE81"/>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0.561049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5737553"/>
                  </a:ext>
                </a:extLst>
              </a:tr>
              <a:tr h="435580">
                <a:tc>
                  <a:txBody>
                    <a:bodyPr/>
                    <a:lstStyle/>
                    <a:p>
                      <a:pPr algn="ctr" fontAlgn="ctr">
                        <a:buNone/>
                      </a:pP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45,564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E7E"/>
                    </a:solidFill>
                  </a:tcPr>
                </a:tc>
                <a:tc>
                  <a:txBody>
                    <a:bodyPr/>
                    <a:lstStyle/>
                    <a:p>
                      <a:pPr algn="ctr" fontAlgn="ctr">
                        <a:buNone/>
                      </a:pPr>
                      <a:r>
                        <a:rPr lang="en-IN" sz="1000" b="0" i="0" u="none" strike="noStrike">
                          <a:solidFill>
                            <a:srgbClr val="000000"/>
                          </a:solidFill>
                          <a:effectLst/>
                          <a:latin typeface="Calibri" panose="020F0502020204030204" pitchFamily="34" charset="0"/>
                        </a:rPr>
                        <a:t>25.1%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984"/>
                    </a:solidFill>
                  </a:tcPr>
                </a:tc>
                <a:tc>
                  <a:txBody>
                    <a:bodyPr/>
                    <a:lstStyle/>
                    <a:p>
                      <a:pPr algn="ctr" fontAlgn="ctr">
                        <a:buNone/>
                      </a:pPr>
                      <a:r>
                        <a:rPr lang="en-IN" sz="1000" b="0" i="0" u="none" strike="noStrike">
                          <a:solidFill>
                            <a:srgbClr val="000000"/>
                          </a:solidFill>
                          <a:effectLst/>
                          <a:latin typeface="Calibri" panose="020F0502020204030204" pitchFamily="34" charset="0"/>
                        </a:rPr>
                        <a:t>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680"/>
                    </a:solidFill>
                  </a:tcPr>
                </a:tc>
                <a:tc>
                  <a:txBody>
                    <a:bodyPr/>
                    <a:lstStyle/>
                    <a:p>
                      <a:pPr algn="ctr" fontAlgn="ctr">
                        <a:buNone/>
                      </a:pPr>
                      <a:r>
                        <a:rPr lang="en-IN" sz="1000" b="0" i="0" u="none" strike="noStrike">
                          <a:solidFill>
                            <a:srgbClr val="000000"/>
                          </a:solidFill>
                          <a:effectLst/>
                          <a:latin typeface="Calibri" panose="020F0502020204030204" pitchFamily="34" charset="0"/>
                        </a:rPr>
                        <a:t>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D37F"/>
                    </a:solidFill>
                  </a:tcPr>
                </a:tc>
                <a:tc>
                  <a:txBody>
                    <a:bodyPr/>
                    <a:lstStyle/>
                    <a:p>
                      <a:pPr algn="ctr" fontAlgn="ctr">
                        <a:buNone/>
                      </a:pPr>
                      <a:r>
                        <a:rPr lang="en-IN" sz="1000" b="0" i="0" u="none" strike="noStrike">
                          <a:solidFill>
                            <a:srgbClr val="000000"/>
                          </a:solidFill>
                          <a:effectLst/>
                          <a:latin typeface="Calibri" panose="020F0502020204030204" pitchFamily="34" charset="0"/>
                        </a:rPr>
                        <a:t>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07F"/>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0.557048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0660939"/>
                  </a:ext>
                </a:extLst>
              </a:tr>
              <a:tr h="435580">
                <a:tc>
                  <a:txBody>
                    <a:bodyPr/>
                    <a:lstStyle/>
                    <a:p>
                      <a:pPr algn="ctr" fontAlgn="ctr">
                        <a:buNone/>
                      </a:pP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37,904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66.2%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26.3%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97D"/>
                    </a:solidFill>
                  </a:tcPr>
                </a:tc>
                <a:tc>
                  <a:txBody>
                    <a:bodyPr/>
                    <a:lstStyle/>
                    <a:p>
                      <a:pPr algn="ctr" fontAlgn="ctr">
                        <a:buNone/>
                      </a:pPr>
                      <a:r>
                        <a:rPr lang="en-IN" sz="1000" b="0" i="0" u="none" strike="noStrike">
                          <a:solidFill>
                            <a:srgbClr val="000000"/>
                          </a:solidFill>
                          <a:effectLst/>
                          <a:latin typeface="Calibri" panose="020F0502020204030204" pitchFamily="34" charset="0"/>
                        </a:rPr>
                        <a:t>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DD81"/>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0.548927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7823165"/>
                  </a:ext>
                </a:extLst>
              </a:tr>
              <a:tr h="435580">
                <a:tc>
                  <a:txBody>
                    <a:bodyPr/>
                    <a:lstStyle/>
                    <a:p>
                      <a:pPr algn="ctr" fontAlgn="ctr">
                        <a:buNone/>
                      </a:pP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41,196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483"/>
                    </a:solidFill>
                  </a:tcPr>
                </a:tc>
                <a:tc>
                  <a:txBody>
                    <a:bodyPr/>
                    <a:lstStyle/>
                    <a:p>
                      <a:pPr algn="ctr" fontAlgn="ctr">
                        <a:buNone/>
                      </a:pPr>
                      <a:r>
                        <a:rPr lang="en-IN" sz="1000" b="0" i="0" u="none" strike="noStrike">
                          <a:solidFill>
                            <a:srgbClr val="000000"/>
                          </a:solidFill>
                          <a:effectLst/>
                          <a:latin typeface="Calibri" panose="020F0502020204030204" pitchFamily="34" charset="0"/>
                        </a:rPr>
                        <a:t>25.0%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984"/>
                    </a:solidFill>
                  </a:tcPr>
                </a:tc>
                <a:tc>
                  <a:txBody>
                    <a:bodyPr/>
                    <a:lstStyle/>
                    <a:p>
                      <a:pPr algn="ctr" fontAlgn="ctr">
                        <a:buNone/>
                      </a:pPr>
                      <a:r>
                        <a:rPr lang="en-IN" sz="1000" b="0" i="0" u="none" strike="noStrike">
                          <a:solidFill>
                            <a:srgbClr val="F1F1F1"/>
                          </a:solidFill>
                          <a:effectLst/>
                          <a:latin typeface="Calibri" panose="020F0502020204030204" pitchFamily="34" charset="0"/>
                        </a:rPr>
                        <a:t>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971"/>
                    </a:solidFill>
                  </a:tcPr>
                </a:tc>
                <a:tc>
                  <a:txBody>
                    <a:bodyPr/>
                    <a:lstStyle/>
                    <a:p>
                      <a:pPr algn="ctr" fontAlgn="ctr">
                        <a:buNone/>
                      </a:pPr>
                      <a:r>
                        <a:rPr lang="en-IN" sz="1000" b="0" i="0" u="none" strike="noStrike">
                          <a:solidFill>
                            <a:srgbClr val="000000"/>
                          </a:solidFill>
                          <a:effectLst/>
                          <a:latin typeface="Calibri" panose="020F0502020204030204" pitchFamily="34" charset="0"/>
                        </a:rPr>
                        <a:t>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A74"/>
                    </a:solidFill>
                  </a:tcPr>
                </a:tc>
                <a:tc>
                  <a:txBody>
                    <a:bodyPr/>
                    <a:lstStyle/>
                    <a:p>
                      <a:pPr algn="ctr" fontAlgn="ctr">
                        <a:buNone/>
                      </a:pPr>
                      <a:r>
                        <a:rPr lang="en-IN" sz="1000" b="0" i="0" u="none" strike="noStrike">
                          <a:solidFill>
                            <a:srgbClr val="000000"/>
                          </a:solidFill>
                          <a:effectLst/>
                          <a:latin typeface="Calibri" panose="020F0502020204030204" pitchFamily="34" charset="0"/>
                        </a:rPr>
                        <a:t>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E82"/>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0.548719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6868409"/>
                  </a:ext>
                </a:extLst>
              </a:tr>
              <a:tr h="435580">
                <a:tc>
                  <a:txBody>
                    <a:bodyPr/>
                    <a:lstStyle/>
                    <a:p>
                      <a:pPr algn="ctr" fontAlgn="ctr">
                        <a:buNone/>
                      </a:pP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43,277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27F"/>
                    </a:solidFill>
                  </a:tcPr>
                </a:tc>
                <a:tc>
                  <a:txBody>
                    <a:bodyPr/>
                    <a:lstStyle/>
                    <a:p>
                      <a:pPr algn="ctr" fontAlgn="ctr">
                        <a:buNone/>
                      </a:pPr>
                      <a:r>
                        <a:rPr lang="en-IN" sz="1000" b="0" i="0" u="none" strike="noStrike">
                          <a:solidFill>
                            <a:srgbClr val="000000"/>
                          </a:solidFill>
                          <a:effectLst/>
                          <a:latin typeface="Calibri" panose="020F0502020204030204" pitchFamily="34" charset="0"/>
                        </a:rPr>
                        <a:t>24.4%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079"/>
                    </a:solidFill>
                  </a:tcPr>
                </a:tc>
                <a:tc>
                  <a:txBody>
                    <a:bodyPr/>
                    <a:lstStyle/>
                    <a:p>
                      <a:pPr algn="ctr" fontAlgn="ctr">
                        <a:buNone/>
                      </a:pPr>
                      <a:r>
                        <a:rPr lang="en-IN" sz="1000" b="0" i="0" u="none" strike="noStrike">
                          <a:solidFill>
                            <a:srgbClr val="F1F1F1"/>
                          </a:solidFill>
                          <a:effectLst/>
                          <a:latin typeface="Calibri" panose="020F0502020204030204" pitchFamily="34" charset="0"/>
                        </a:rPr>
                        <a:t>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170"/>
                    </a:solidFill>
                  </a:tcPr>
                </a:tc>
                <a:tc>
                  <a:txBody>
                    <a:bodyPr/>
                    <a:lstStyle/>
                    <a:p>
                      <a:pPr algn="ctr" fontAlgn="ctr">
                        <a:buNone/>
                      </a:pPr>
                      <a:r>
                        <a:rPr lang="en-IN" sz="1000" b="0" i="0" u="none" strike="noStrike">
                          <a:solidFill>
                            <a:srgbClr val="000000"/>
                          </a:solidFill>
                          <a:effectLst/>
                          <a:latin typeface="Calibri" panose="020F0502020204030204" pitchFamily="34" charset="0"/>
                        </a:rPr>
                        <a:t>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A84"/>
                    </a:solidFill>
                  </a:tcPr>
                </a:tc>
                <a:tc>
                  <a:txBody>
                    <a:bodyPr/>
                    <a:lstStyle/>
                    <a:p>
                      <a:pPr algn="ctr" fontAlgn="ctr">
                        <a:buNone/>
                      </a:pPr>
                      <a:r>
                        <a:rPr lang="en-IN" sz="1000" b="0" i="0" u="none" strike="noStrike">
                          <a:solidFill>
                            <a:srgbClr val="F1F1F1"/>
                          </a:solidFill>
                          <a:effectLst/>
                          <a:latin typeface="Calibri" panose="020F0502020204030204" pitchFamily="34" charset="0"/>
                        </a:rPr>
                        <a:t>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0.548875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8782109"/>
                  </a:ext>
                </a:extLst>
              </a:tr>
              <a:tr h="435580">
                <a:tc>
                  <a:txBody>
                    <a:bodyPr/>
                    <a:lstStyle/>
                    <a:p>
                      <a:pPr algn="ctr" fontAlgn="ctr">
                        <a:buNone/>
                      </a:pP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36,089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23.9%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D6F"/>
                    </a:solidFill>
                  </a:tcPr>
                </a:tc>
                <a:tc>
                  <a:txBody>
                    <a:bodyPr/>
                    <a:lstStyle/>
                    <a:p>
                      <a:pPr algn="ctr" fontAlgn="ctr">
                        <a:buNone/>
                      </a:pPr>
                      <a:r>
                        <a:rPr lang="en-IN" sz="1000" b="0" i="0" u="none" strike="noStrike">
                          <a:solidFill>
                            <a:srgbClr val="F1F1F1"/>
                          </a:solidFill>
                          <a:effectLst/>
                          <a:latin typeface="Calibri" panose="020F0502020204030204" pitchFamily="34" charset="0"/>
                        </a:rPr>
                        <a:t>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F1F1F1"/>
                          </a:solidFill>
                          <a:effectLst/>
                          <a:latin typeface="Calibri" panose="020F0502020204030204" pitchFamily="34" charset="0"/>
                        </a:rPr>
                        <a:t>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96E"/>
                    </a:solidFill>
                  </a:tcPr>
                </a:tc>
                <a:tc>
                  <a:txBody>
                    <a:bodyPr/>
                    <a:lstStyle/>
                    <a:p>
                      <a:pPr algn="ctr" fontAlgn="ctr">
                        <a:buNone/>
                      </a:pPr>
                      <a:r>
                        <a:rPr lang="en-IN" sz="1000" b="0" i="0" u="none" strike="noStrike">
                          <a:solidFill>
                            <a:srgbClr val="F1F1F1"/>
                          </a:solidFill>
                          <a:effectLst/>
                          <a:latin typeface="Calibri" panose="020F0502020204030204" pitchFamily="34" charset="0"/>
                        </a:rPr>
                        <a:t>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D6F"/>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0.546775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667402"/>
                  </a:ext>
                </a:extLst>
              </a:tr>
              <a:tr h="435580">
                <a:tc>
                  <a:txBody>
                    <a:bodyPr/>
                    <a:lstStyle/>
                    <a:p>
                      <a:pPr algn="ctr" fontAlgn="ctr">
                        <a:buNone/>
                      </a:pP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36,182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D37F"/>
                    </a:solidFill>
                  </a:tcPr>
                </a:tc>
                <a:tc>
                  <a:txBody>
                    <a:bodyPr/>
                    <a:lstStyle/>
                    <a:p>
                      <a:pPr algn="ctr" fontAlgn="ctr">
                        <a:buNone/>
                      </a:pPr>
                      <a:r>
                        <a:rPr lang="en-IN" sz="1000" b="0" i="0" u="none" strike="noStrike">
                          <a:solidFill>
                            <a:srgbClr val="F1F1F1"/>
                          </a:solidFill>
                          <a:effectLst/>
                          <a:latin typeface="Calibri" panose="020F0502020204030204" pitchFamily="34" charset="0"/>
                        </a:rPr>
                        <a:t>24.0%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470"/>
                    </a:solidFill>
                  </a:tcPr>
                </a:tc>
                <a:tc>
                  <a:txBody>
                    <a:bodyPr/>
                    <a:lstStyle/>
                    <a:p>
                      <a:pPr algn="ctr" fontAlgn="ctr">
                        <a:buNone/>
                      </a:pPr>
                      <a:r>
                        <a:rPr lang="en-IN" sz="1000" b="0" i="0" u="none" strike="noStrike">
                          <a:solidFill>
                            <a:srgbClr val="000000"/>
                          </a:solidFill>
                          <a:effectLst/>
                          <a:latin typeface="Calibri" panose="020F0502020204030204" pitchFamily="34" charset="0"/>
                        </a:rPr>
                        <a:t>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480"/>
                    </a:solidFill>
                  </a:tcPr>
                </a:tc>
                <a:tc>
                  <a:txBody>
                    <a:bodyPr/>
                    <a:lstStyle/>
                    <a:p>
                      <a:pPr algn="ctr" fontAlgn="ctr">
                        <a:buNone/>
                      </a:pPr>
                      <a:r>
                        <a:rPr lang="en-IN" sz="1000" b="0" i="0" u="none" strike="noStrike">
                          <a:solidFill>
                            <a:srgbClr val="F1F1F1"/>
                          </a:solidFill>
                          <a:effectLst/>
                          <a:latin typeface="Calibri" panose="020F0502020204030204" pitchFamily="34" charset="0"/>
                        </a:rPr>
                        <a:t>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382"/>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0.545994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9484824"/>
                  </a:ext>
                </a:extLst>
              </a:tr>
              <a:tr h="435580">
                <a:tc>
                  <a:txBody>
                    <a:bodyPr/>
                    <a:lstStyle/>
                    <a:p>
                      <a:pPr algn="ctr" fontAlgn="ctr">
                        <a:buNone/>
                      </a:pP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34,393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880"/>
                    </a:solidFill>
                  </a:tcPr>
                </a:tc>
                <a:tc>
                  <a:txBody>
                    <a:bodyPr/>
                    <a:lstStyle/>
                    <a:p>
                      <a:pPr algn="ctr" fontAlgn="ctr">
                        <a:buNone/>
                      </a:pPr>
                      <a:r>
                        <a:rPr lang="en-IN" sz="1000" b="0" i="0" u="none" strike="noStrike">
                          <a:solidFill>
                            <a:srgbClr val="000000"/>
                          </a:solidFill>
                          <a:effectLst/>
                          <a:latin typeface="Calibri" panose="020F0502020204030204" pitchFamily="34" charset="0"/>
                        </a:rPr>
                        <a:t>24.1%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273"/>
                    </a:solidFill>
                  </a:tcPr>
                </a:tc>
                <a:tc>
                  <a:txBody>
                    <a:bodyPr/>
                    <a:lstStyle/>
                    <a:p>
                      <a:pPr algn="ctr" fontAlgn="ctr">
                        <a:buNone/>
                      </a:pPr>
                      <a:r>
                        <a:rPr lang="en-IN" sz="1000" b="0" i="0" u="none" strike="noStrike">
                          <a:solidFill>
                            <a:srgbClr val="000000"/>
                          </a:solidFill>
                          <a:effectLst/>
                          <a:latin typeface="Calibri" panose="020F0502020204030204" pitchFamily="34" charset="0"/>
                        </a:rPr>
                        <a:t>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883"/>
                    </a:solidFill>
                  </a:tcPr>
                </a:tc>
                <a:tc>
                  <a:txBody>
                    <a:bodyPr/>
                    <a:lstStyle/>
                    <a:p>
                      <a:pPr algn="ctr" fontAlgn="ctr">
                        <a:buNone/>
                      </a:pPr>
                      <a:r>
                        <a:rPr lang="en-IN" sz="1000" b="0" i="0" u="none" strike="noStrike">
                          <a:solidFill>
                            <a:srgbClr val="000000"/>
                          </a:solidFill>
                          <a:effectLst/>
                          <a:latin typeface="Calibri" panose="020F0502020204030204" pitchFamily="34" charset="0"/>
                        </a:rPr>
                        <a:t>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B78"/>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0.542096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9687394"/>
                  </a:ext>
                </a:extLst>
              </a:tr>
              <a:tr h="435580">
                <a:tc>
                  <a:txBody>
                    <a:bodyPr/>
                    <a:lstStyle/>
                    <a:p>
                      <a:pPr algn="ctr" fontAlgn="ctr">
                        <a:buNone/>
                      </a:pP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42,285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E7E"/>
                    </a:solidFill>
                  </a:tcPr>
                </a:tc>
                <a:tc>
                  <a:txBody>
                    <a:bodyPr/>
                    <a:lstStyle/>
                    <a:p>
                      <a:pPr algn="ctr" fontAlgn="ctr">
                        <a:buNone/>
                      </a:pPr>
                      <a:r>
                        <a:rPr lang="en-IN" sz="1000" b="0" i="0" u="none" strike="noStrike">
                          <a:solidFill>
                            <a:srgbClr val="000000"/>
                          </a:solidFill>
                          <a:effectLst/>
                          <a:latin typeface="Calibri" panose="020F0502020204030204" pitchFamily="34" charset="0"/>
                        </a:rPr>
                        <a:t>24.3%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777"/>
                    </a:solidFill>
                  </a:tcPr>
                </a:tc>
                <a:tc>
                  <a:txBody>
                    <a:bodyPr/>
                    <a:lstStyle/>
                    <a:p>
                      <a:pPr algn="ctr" fontAlgn="ctr">
                        <a:buNone/>
                      </a:pPr>
                      <a:r>
                        <a:rPr lang="en-IN" sz="1000" b="0" i="0" u="none" strike="noStrike">
                          <a:solidFill>
                            <a:srgbClr val="000000"/>
                          </a:solidFill>
                          <a:effectLst/>
                          <a:latin typeface="Calibri" panose="020F0502020204030204" pitchFamily="34" charset="0"/>
                        </a:rPr>
                        <a:t>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C37C"/>
                    </a:solidFill>
                  </a:tcPr>
                </a:tc>
                <a:tc>
                  <a:txBody>
                    <a:bodyPr/>
                    <a:lstStyle/>
                    <a:p>
                      <a:pPr algn="ctr" fontAlgn="ctr">
                        <a:buNone/>
                      </a:pPr>
                      <a:r>
                        <a:rPr lang="en-IN" sz="1000" b="0" i="0" u="none" strike="noStrike">
                          <a:solidFill>
                            <a:srgbClr val="000000"/>
                          </a:solidFill>
                          <a:effectLst/>
                          <a:latin typeface="Calibri" panose="020F0502020204030204" pitchFamily="34" charset="0"/>
                        </a:rPr>
                        <a:t>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580"/>
                    </a:solidFill>
                  </a:tcPr>
                </a:tc>
                <a:tc>
                  <a:txBody>
                    <a:bodyPr/>
                    <a:lstStyle/>
                    <a:p>
                      <a:pPr algn="ctr" fontAlgn="ctr">
                        <a:buNone/>
                      </a:pPr>
                      <a:r>
                        <a:rPr lang="en-IN" sz="1000" b="0" i="0" u="none" strike="noStrike">
                          <a:solidFill>
                            <a:srgbClr val="000000"/>
                          </a:solidFill>
                          <a:effectLst/>
                          <a:latin typeface="Calibri" panose="020F0502020204030204" pitchFamily="34" charset="0"/>
                        </a:rPr>
                        <a:t>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B7E"/>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4973127"/>
                  </a:ext>
                </a:extLst>
              </a:tr>
              <a:tr h="435580">
                <a:tc>
                  <a:txBody>
                    <a:bodyPr/>
                    <a:lstStyle/>
                    <a:p>
                      <a:pPr algn="ctr" fontAlgn="ctr">
                        <a:buNone/>
                      </a:pP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42,637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07F"/>
                    </a:solidFill>
                  </a:tcPr>
                </a:tc>
                <a:tc>
                  <a:txBody>
                    <a:bodyPr/>
                    <a:lstStyle/>
                    <a:p>
                      <a:pPr algn="ctr" fontAlgn="ctr">
                        <a:buNone/>
                      </a:pPr>
                      <a:r>
                        <a:rPr lang="en-IN" sz="1000" b="0" i="0" u="none" strike="noStrike">
                          <a:solidFill>
                            <a:srgbClr val="000000"/>
                          </a:solidFill>
                          <a:effectLst/>
                          <a:latin typeface="Calibri" panose="020F0502020204030204" pitchFamily="34" charset="0"/>
                        </a:rPr>
                        <a:t>24.5%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379"/>
                    </a:solidFill>
                  </a:tcPr>
                </a:tc>
                <a:tc>
                  <a:txBody>
                    <a:bodyPr/>
                    <a:lstStyle/>
                    <a:p>
                      <a:pPr algn="ctr" fontAlgn="ctr">
                        <a:buNone/>
                      </a:pPr>
                      <a:r>
                        <a:rPr lang="en-IN" sz="1000" b="0" i="0" u="none" strike="noStrike">
                          <a:solidFill>
                            <a:srgbClr val="000000"/>
                          </a:solidFill>
                          <a:effectLst/>
                          <a:latin typeface="Calibri" panose="020F0502020204030204" pitchFamily="34" charset="0"/>
                        </a:rPr>
                        <a:t>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F7E"/>
                    </a:solidFill>
                  </a:tcPr>
                </a:tc>
                <a:tc>
                  <a:txBody>
                    <a:bodyPr/>
                    <a:lstStyle/>
                    <a:p>
                      <a:pPr algn="ctr" fontAlgn="ctr">
                        <a:buNone/>
                      </a:pPr>
                      <a:r>
                        <a:rPr lang="en-IN" sz="1000" b="0" i="0" u="none" strike="noStrike">
                          <a:solidFill>
                            <a:srgbClr val="F1F1F1"/>
                          </a:solidFill>
                          <a:effectLst/>
                          <a:latin typeface="Calibri" panose="020F0502020204030204" pitchFamily="34" charset="0"/>
                        </a:rPr>
                        <a:t>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D6C"/>
                    </a:solidFill>
                  </a:tcPr>
                </a:tc>
                <a:tc>
                  <a:txBody>
                    <a:bodyPr/>
                    <a:lstStyle/>
                    <a:p>
                      <a:pPr algn="ctr" fontAlgn="ctr">
                        <a:buNone/>
                      </a:pPr>
                      <a:r>
                        <a:rPr lang="en-IN" sz="1000" b="0" i="0" u="none" strike="noStrike">
                          <a:solidFill>
                            <a:srgbClr val="000000"/>
                          </a:solidFill>
                          <a:effectLst/>
                          <a:latin typeface="Calibri" panose="020F0502020204030204" pitchFamily="34" charset="0"/>
                        </a:rPr>
                        <a:t>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0.549238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8455625"/>
                  </a:ext>
                </a:extLst>
              </a:tr>
              <a:tr h="435580">
                <a:tc>
                  <a:txBody>
                    <a:bodyPr/>
                    <a:lstStyle/>
                    <a:p>
                      <a:pPr algn="ctr" fontAlgn="ctr">
                        <a:buNone/>
                      </a:pPr>
                      <a:r>
                        <a:rPr lang="en-IN" sz="1000" b="0" i="0" u="none" strike="noStrike">
                          <a:solidFill>
                            <a:srgbClr val="000000"/>
                          </a:solidFill>
                          <a:effectLst/>
                          <a:latin typeface="Calibri" panose="020F0502020204030204" pitchFamily="34"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68.8%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D17F"/>
                    </a:solidFill>
                  </a:tcPr>
                </a:tc>
                <a:tc>
                  <a:txBody>
                    <a:bodyPr/>
                    <a:lstStyle/>
                    <a:p>
                      <a:pPr algn="ctr" fontAlgn="ctr">
                        <a:buNone/>
                      </a:pPr>
                      <a:r>
                        <a:rPr lang="en-IN" sz="1000" b="0" i="0" u="none" strike="noStrike">
                          <a:solidFill>
                            <a:srgbClr val="F1F1F1"/>
                          </a:solidFill>
                          <a:effectLst/>
                          <a:latin typeface="Calibri" panose="020F0502020204030204" pitchFamily="34" charset="0"/>
                        </a:rPr>
                        <a:t>23.7%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A84"/>
                    </a:solidFill>
                  </a:tcPr>
                </a:tc>
                <a:tc>
                  <a:txBody>
                    <a:bodyPr/>
                    <a:lstStyle/>
                    <a:p>
                      <a:pPr algn="ctr" fontAlgn="ctr">
                        <a:buNone/>
                      </a:pPr>
                      <a:r>
                        <a:rPr lang="en-IN" sz="1000" b="0" i="0" u="none" strike="noStrike">
                          <a:solidFill>
                            <a:srgbClr val="F1F1F1"/>
                          </a:solidFill>
                          <a:effectLst/>
                          <a:latin typeface="Calibri" panose="020F0502020204030204" pitchFamily="34" charset="0"/>
                        </a:rPr>
                        <a:t>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D72"/>
                    </a:solidFill>
                  </a:tcPr>
                </a:tc>
                <a:tc>
                  <a:txBody>
                    <a:bodyPr/>
                    <a:lstStyle/>
                    <a:p>
                      <a:pPr algn="ctr" fontAlgn="ctr">
                        <a:buNone/>
                      </a:pPr>
                      <a:r>
                        <a:rPr lang="en-IN" sz="1000" b="0" i="0" u="none" strike="noStrike">
                          <a:solidFill>
                            <a:srgbClr val="000000"/>
                          </a:solidFill>
                          <a:effectLst/>
                          <a:latin typeface="Calibri" panose="020F0502020204030204" pitchFamily="34" charset="0"/>
                        </a:rPr>
                        <a:t>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984"/>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0.550130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0928830"/>
                  </a:ext>
                </a:extLst>
              </a:tr>
            </a:tbl>
          </a:graphicData>
        </a:graphic>
      </p:graphicFrame>
    </p:spTree>
    <p:extLst>
      <p:ext uri="{BB962C8B-B14F-4D97-AF65-F5344CB8AC3E}">
        <p14:creationId xmlns:p14="http://schemas.microsoft.com/office/powerpoint/2010/main" val="4239775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45DD5-6959-F885-6EA4-A442AF163550}"/>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89A4C80A-8070-DB10-968D-9EF437BC2264}"/>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7: </a:t>
            </a:r>
            <a:r>
              <a:rPr lang="en-IN" sz="2500" err="1">
                <a:ea typeface="+mj-lt"/>
                <a:cs typeface="+mj-lt"/>
              </a:rPr>
              <a:t>ln_marital_status</a:t>
            </a:r>
            <a:r>
              <a:rPr lang="en-IN" sz="2500">
                <a:ea typeface="+mj-lt"/>
                <a:cs typeface="+mj-lt"/>
              </a:rPr>
              <a:t> ( 4 / 4 )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6" name="Slide Number Placeholder 1">
            <a:extLst>
              <a:ext uri="{FF2B5EF4-FFF2-40B4-BE49-F238E27FC236}">
                <a16:creationId xmlns:a16="http://schemas.microsoft.com/office/drawing/2014/main" id="{4D9C861D-820D-AB72-14AE-2A65C4FA11AC}"/>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49</a:t>
            </a:fld>
            <a:endParaRPr lang="en-PH"/>
          </a:p>
        </p:txBody>
      </p:sp>
      <p:sp>
        <p:nvSpPr>
          <p:cNvPr id="2" name="TextBox 1">
            <a:extLst>
              <a:ext uri="{FF2B5EF4-FFF2-40B4-BE49-F238E27FC236}">
                <a16:creationId xmlns:a16="http://schemas.microsoft.com/office/drawing/2014/main" id="{B08B25B8-1B63-0163-4689-85E3737A1CC3}"/>
              </a:ext>
            </a:extLst>
          </p:cNvPr>
          <p:cNvSpPr txBox="1"/>
          <p:nvPr/>
        </p:nvSpPr>
        <p:spPr>
          <a:xfrm>
            <a:off x="2109917" y="4781138"/>
            <a:ext cx="8323603"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Here the baseline data considered is Oct’2024 to Jan’2025.</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Throughout the baseline period, CSI values were extremely low — well below 0.001 — demonstrating very strong feature stability.</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In the Test/OOT period (Feb to Jun 2025), CSI values remained similarly low, with a slight peak in March 2025 (~0.0028). Despite this uptick, all values were an order of magnitude below the 0.1 drift threshold, clearly indicating that no meaningful data drift is present.</a:t>
            </a:r>
            <a:endParaRPr lang="en-US" sz="1300"/>
          </a:p>
        </p:txBody>
      </p:sp>
      <p:pic>
        <p:nvPicPr>
          <p:cNvPr id="7" name="Picture 6">
            <a:extLst>
              <a:ext uri="{FF2B5EF4-FFF2-40B4-BE49-F238E27FC236}">
                <a16:creationId xmlns:a16="http://schemas.microsoft.com/office/drawing/2014/main" id="{1A4CE7A1-681C-7FB0-896C-F09B07AC2CF2}"/>
              </a:ext>
            </a:extLst>
          </p:cNvPr>
          <p:cNvPicPr>
            <a:picLocks noChangeAspect="1"/>
          </p:cNvPicPr>
          <p:nvPr/>
        </p:nvPicPr>
        <p:blipFill>
          <a:blip r:embed="rId2"/>
          <a:stretch>
            <a:fillRect/>
          </a:stretch>
        </p:blipFill>
        <p:spPr>
          <a:xfrm>
            <a:off x="1385887" y="820952"/>
            <a:ext cx="9420225" cy="3714750"/>
          </a:xfrm>
          <a:prstGeom prst="rect">
            <a:avLst/>
          </a:prstGeom>
        </p:spPr>
      </p:pic>
    </p:spTree>
    <p:extLst>
      <p:ext uri="{BB962C8B-B14F-4D97-AF65-F5344CB8AC3E}">
        <p14:creationId xmlns:p14="http://schemas.microsoft.com/office/powerpoint/2010/main" val="1033413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73B273-EAF2-AD47-6D2E-E8A5DB30A30B}"/>
              </a:ext>
            </a:extLst>
          </p:cNvPr>
          <p:cNvSpPr>
            <a:spLocks noGrp="1"/>
          </p:cNvSpPr>
          <p:nvPr/>
        </p:nvSpPr>
        <p:spPr>
          <a:xfrm>
            <a:off x="402242" y="0"/>
            <a:ext cx="11415814" cy="844550"/>
          </a:xfrm>
          <a:prstGeom prst="rect">
            <a:avLst/>
          </a:prstGeom>
        </p:spPr>
        <p:txBody>
          <a:bodyPr vert="horz" lIns="0" tIns="91440" rIns="0" bIns="91440" rtlCol="0" anchor="t" anchorCtr="0">
            <a:no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a:tabLst>
                <a:tab pos="796925" algn="l"/>
              </a:tabLst>
            </a:pPr>
            <a:r>
              <a:rPr lang="en-US" sz="2400">
                <a:latin typeface="+mn-lt"/>
              </a:rPr>
              <a:t>Feature Selection Methodology Overview</a:t>
            </a:r>
            <a:br>
              <a:rPr lang="en-US" sz="2400">
                <a:latin typeface="+mn-lt"/>
              </a:rPr>
            </a:br>
            <a:endParaRPr lang="en-US" sz="2400" b="0" i="1">
              <a:latin typeface="+mn-lt"/>
            </a:endParaRPr>
          </a:p>
        </p:txBody>
      </p:sp>
      <p:grpSp>
        <p:nvGrpSpPr>
          <p:cNvPr id="5" name="Group 4">
            <a:extLst>
              <a:ext uri="{FF2B5EF4-FFF2-40B4-BE49-F238E27FC236}">
                <a16:creationId xmlns:a16="http://schemas.microsoft.com/office/drawing/2014/main" id="{659A6AF0-99CD-B9FF-0C9C-BCF39703DA14}"/>
              </a:ext>
            </a:extLst>
          </p:cNvPr>
          <p:cNvGrpSpPr/>
          <p:nvPr/>
        </p:nvGrpSpPr>
        <p:grpSpPr>
          <a:xfrm>
            <a:off x="399102" y="2273104"/>
            <a:ext cx="11641326" cy="2365482"/>
            <a:chOff x="367191" y="2273105"/>
            <a:chExt cx="9203791" cy="1806052"/>
          </a:xfrm>
        </p:grpSpPr>
        <p:sp>
          <p:nvSpPr>
            <p:cNvPr id="6" name="Arrow: Chevron 5">
              <a:extLst>
                <a:ext uri="{FF2B5EF4-FFF2-40B4-BE49-F238E27FC236}">
                  <a16:creationId xmlns:a16="http://schemas.microsoft.com/office/drawing/2014/main" id="{C4F274F8-1062-EEB7-1FE4-5F76D9ABD5E1}"/>
                </a:ext>
              </a:extLst>
            </p:cNvPr>
            <p:cNvSpPr/>
            <p:nvPr/>
          </p:nvSpPr>
          <p:spPr>
            <a:xfrm>
              <a:off x="1387268"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7" name="TextBox 3">
              <a:extLst>
                <a:ext uri="{FF2B5EF4-FFF2-40B4-BE49-F238E27FC236}">
                  <a16:creationId xmlns:a16="http://schemas.microsoft.com/office/drawing/2014/main" id="{3685D584-4F2C-FD07-F734-31CEC2203F49}"/>
                </a:ext>
              </a:extLst>
            </p:cNvPr>
            <p:cNvSpPr txBox="1"/>
            <p:nvPr/>
          </p:nvSpPr>
          <p:spPr>
            <a:xfrm>
              <a:off x="533546" y="3585681"/>
              <a:ext cx="2102798" cy="2819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IV  &gt; 0.01</a:t>
              </a:r>
            </a:p>
          </p:txBody>
        </p:sp>
        <p:sp>
          <p:nvSpPr>
            <p:cNvPr id="8" name="Arrow: Chevron 7">
              <a:extLst>
                <a:ext uri="{FF2B5EF4-FFF2-40B4-BE49-F238E27FC236}">
                  <a16:creationId xmlns:a16="http://schemas.microsoft.com/office/drawing/2014/main" id="{91B27AB7-7137-006A-E2AC-0B3422507488}"/>
                </a:ext>
              </a:extLst>
            </p:cNvPr>
            <p:cNvSpPr/>
            <p:nvPr/>
          </p:nvSpPr>
          <p:spPr>
            <a:xfrm>
              <a:off x="3292267"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9" name="TextBox 5">
              <a:extLst>
                <a:ext uri="{FF2B5EF4-FFF2-40B4-BE49-F238E27FC236}">
                  <a16:creationId xmlns:a16="http://schemas.microsoft.com/office/drawing/2014/main" id="{8729F659-9C80-7298-5DD2-04B150CE236B}"/>
                </a:ext>
              </a:extLst>
            </p:cNvPr>
            <p:cNvSpPr txBox="1"/>
            <p:nvPr/>
          </p:nvSpPr>
          <p:spPr>
            <a:xfrm>
              <a:off x="2448091" y="3630433"/>
              <a:ext cx="1968444" cy="2819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Missing Rate &lt; 95%</a:t>
              </a:r>
            </a:p>
          </p:txBody>
        </p:sp>
        <p:sp>
          <p:nvSpPr>
            <p:cNvPr id="10" name="Arrow: Chevron 9">
              <a:extLst>
                <a:ext uri="{FF2B5EF4-FFF2-40B4-BE49-F238E27FC236}">
                  <a16:creationId xmlns:a16="http://schemas.microsoft.com/office/drawing/2014/main" id="{F477809F-43E5-A02B-352A-54316940262E}"/>
                </a:ext>
              </a:extLst>
            </p:cNvPr>
            <p:cNvSpPr/>
            <p:nvPr/>
          </p:nvSpPr>
          <p:spPr>
            <a:xfrm>
              <a:off x="5240573"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1" name="TextBox 7">
              <a:extLst>
                <a:ext uri="{FF2B5EF4-FFF2-40B4-BE49-F238E27FC236}">
                  <a16:creationId xmlns:a16="http://schemas.microsoft.com/office/drawing/2014/main" id="{25FB7E26-33D7-CAF0-DDED-C7FF7FF1031F}"/>
                </a:ext>
              </a:extLst>
            </p:cNvPr>
            <p:cNvSpPr txBox="1"/>
            <p:nvPr/>
          </p:nvSpPr>
          <p:spPr>
            <a:xfrm>
              <a:off x="4678076" y="3585681"/>
              <a:ext cx="2339281" cy="2819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Inter-correlation &lt; 75%</a:t>
              </a:r>
            </a:p>
          </p:txBody>
        </p:sp>
        <p:sp>
          <p:nvSpPr>
            <p:cNvPr id="12" name="Arrow: Chevron 11">
              <a:extLst>
                <a:ext uri="{FF2B5EF4-FFF2-40B4-BE49-F238E27FC236}">
                  <a16:creationId xmlns:a16="http://schemas.microsoft.com/office/drawing/2014/main" id="{D4F5A4A6-B2CF-3EA9-4DAC-EE05C966B404}"/>
                </a:ext>
              </a:extLst>
            </p:cNvPr>
            <p:cNvSpPr/>
            <p:nvPr/>
          </p:nvSpPr>
          <p:spPr>
            <a:xfrm>
              <a:off x="7557715"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3" name="TextBox 9">
              <a:extLst>
                <a:ext uri="{FF2B5EF4-FFF2-40B4-BE49-F238E27FC236}">
                  <a16:creationId xmlns:a16="http://schemas.microsoft.com/office/drawing/2014/main" id="{FBF1F261-23FC-9405-BD4D-235244360E8D}"/>
                </a:ext>
              </a:extLst>
            </p:cNvPr>
            <p:cNvSpPr txBox="1"/>
            <p:nvPr/>
          </p:nvSpPr>
          <p:spPr>
            <a:xfrm>
              <a:off x="6694371" y="3585681"/>
              <a:ext cx="2475549" cy="49347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Individual Feature Evaluation</a:t>
              </a:r>
            </a:p>
            <a:p>
              <a:pPr algn="ctr"/>
              <a:endParaRPr lang="en-US"/>
            </a:p>
          </p:txBody>
        </p:sp>
        <p:sp>
          <p:nvSpPr>
            <p:cNvPr id="14" name="TextBox 12">
              <a:extLst>
                <a:ext uri="{FF2B5EF4-FFF2-40B4-BE49-F238E27FC236}">
                  <a16:creationId xmlns:a16="http://schemas.microsoft.com/office/drawing/2014/main" id="{A7A80D9A-16CA-8CE2-06F5-D014C9844F49}"/>
                </a:ext>
              </a:extLst>
            </p:cNvPr>
            <p:cNvSpPr txBox="1"/>
            <p:nvPr/>
          </p:nvSpPr>
          <p:spPr>
            <a:xfrm>
              <a:off x="367191" y="2419068"/>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34 </a:t>
              </a:r>
            </a:p>
            <a:p>
              <a:r>
                <a:rPr lang="en-US" sz="2800"/>
                <a:t>Feats</a:t>
              </a:r>
            </a:p>
          </p:txBody>
        </p:sp>
        <p:sp>
          <p:nvSpPr>
            <p:cNvPr id="15" name="TextBox 13">
              <a:extLst>
                <a:ext uri="{FF2B5EF4-FFF2-40B4-BE49-F238E27FC236}">
                  <a16:creationId xmlns:a16="http://schemas.microsoft.com/office/drawing/2014/main" id="{AB7593A3-2FB3-AD2D-95DC-FA66BE90944F}"/>
                </a:ext>
              </a:extLst>
            </p:cNvPr>
            <p:cNvSpPr txBox="1"/>
            <p:nvPr/>
          </p:nvSpPr>
          <p:spPr>
            <a:xfrm>
              <a:off x="2236368" y="2374316"/>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25</a:t>
              </a:r>
            </a:p>
            <a:p>
              <a:r>
                <a:rPr lang="en-US" sz="2800"/>
                <a:t>Feats</a:t>
              </a:r>
              <a:endParaRPr lang="en-US"/>
            </a:p>
          </p:txBody>
        </p:sp>
        <p:sp>
          <p:nvSpPr>
            <p:cNvPr id="17" name="TextBox 15">
              <a:extLst>
                <a:ext uri="{FF2B5EF4-FFF2-40B4-BE49-F238E27FC236}">
                  <a16:creationId xmlns:a16="http://schemas.microsoft.com/office/drawing/2014/main" id="{D853B058-D290-250A-5607-23584E067A19}"/>
                </a:ext>
              </a:extLst>
            </p:cNvPr>
            <p:cNvSpPr txBox="1"/>
            <p:nvPr/>
          </p:nvSpPr>
          <p:spPr>
            <a:xfrm>
              <a:off x="6236868" y="2374316"/>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25</a:t>
              </a:r>
              <a:br>
                <a:rPr lang="en-US" sz="2800"/>
              </a:br>
              <a:r>
                <a:rPr lang="en-US" sz="2800"/>
                <a:t>Feats</a:t>
              </a:r>
              <a:endParaRPr lang="en-US"/>
            </a:p>
          </p:txBody>
        </p:sp>
        <p:sp>
          <p:nvSpPr>
            <p:cNvPr id="18" name="TextBox 16">
              <a:extLst>
                <a:ext uri="{FF2B5EF4-FFF2-40B4-BE49-F238E27FC236}">
                  <a16:creationId xmlns:a16="http://schemas.microsoft.com/office/drawing/2014/main" id="{A66641C1-CF4A-74AD-6D9B-655039344F55}"/>
                </a:ext>
              </a:extLst>
            </p:cNvPr>
            <p:cNvSpPr txBox="1"/>
            <p:nvPr/>
          </p:nvSpPr>
          <p:spPr>
            <a:xfrm>
              <a:off x="8424090" y="2374316"/>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12</a:t>
              </a:r>
              <a:br>
                <a:rPr lang="en-US" sz="2800"/>
              </a:br>
              <a:r>
                <a:rPr lang="en-US" sz="2800"/>
                <a:t>Feats</a:t>
              </a:r>
              <a:endParaRPr lang="en-US"/>
            </a:p>
          </p:txBody>
        </p:sp>
      </p:grpSp>
      <p:sp>
        <p:nvSpPr>
          <p:cNvPr id="19" name="Title 1">
            <a:extLst>
              <a:ext uri="{FF2B5EF4-FFF2-40B4-BE49-F238E27FC236}">
                <a16:creationId xmlns:a16="http://schemas.microsoft.com/office/drawing/2014/main" id="{2A879EBA-9C96-3E17-89A6-19FFC3E69BB9}"/>
              </a:ext>
            </a:extLst>
          </p:cNvPr>
          <p:cNvSpPr>
            <a:spLocks noGrp="1"/>
          </p:cNvSpPr>
          <p:nvPr/>
        </p:nvSpPr>
        <p:spPr>
          <a:xfrm>
            <a:off x="402242" y="0"/>
            <a:ext cx="11415814" cy="844550"/>
          </a:xfrm>
          <a:prstGeom prst="rect">
            <a:avLst/>
          </a:prstGeom>
        </p:spPr>
        <p:txBody>
          <a:bodyPr vert="horz" lIns="0" tIns="91440" rIns="0" bIns="91440" rtlCol="0" anchor="t" anchorCtr="0">
            <a:no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a:tabLst>
                <a:tab pos="796925" algn="l"/>
              </a:tabLst>
            </a:pPr>
            <a:r>
              <a:rPr lang="en-US" sz="2400">
                <a:latin typeface="+mn-lt"/>
              </a:rPr>
              <a:t>Feature Selection Methodology Overview</a:t>
            </a:r>
            <a:br>
              <a:rPr lang="en-US" sz="2400">
                <a:latin typeface="+mn-lt"/>
              </a:rPr>
            </a:br>
            <a:endParaRPr lang="en-US" sz="2400" b="0" i="1">
              <a:latin typeface="+mn-lt"/>
            </a:endParaRPr>
          </a:p>
        </p:txBody>
      </p:sp>
      <p:grpSp>
        <p:nvGrpSpPr>
          <p:cNvPr id="20" name="Group 19">
            <a:extLst>
              <a:ext uri="{FF2B5EF4-FFF2-40B4-BE49-F238E27FC236}">
                <a16:creationId xmlns:a16="http://schemas.microsoft.com/office/drawing/2014/main" id="{274542D4-C7C7-28EE-508E-2A0A798650F7}"/>
              </a:ext>
            </a:extLst>
          </p:cNvPr>
          <p:cNvGrpSpPr/>
          <p:nvPr/>
        </p:nvGrpSpPr>
        <p:grpSpPr>
          <a:xfrm>
            <a:off x="399099" y="2273104"/>
            <a:ext cx="10042059" cy="1514254"/>
            <a:chOff x="367189" y="2273105"/>
            <a:chExt cx="7939388" cy="1156137"/>
          </a:xfrm>
        </p:grpSpPr>
        <p:sp>
          <p:nvSpPr>
            <p:cNvPr id="21" name="Arrow: Chevron 20">
              <a:extLst>
                <a:ext uri="{FF2B5EF4-FFF2-40B4-BE49-F238E27FC236}">
                  <a16:creationId xmlns:a16="http://schemas.microsoft.com/office/drawing/2014/main" id="{80A58A56-F059-01B1-634F-27A872B79AA1}"/>
                </a:ext>
              </a:extLst>
            </p:cNvPr>
            <p:cNvSpPr/>
            <p:nvPr/>
          </p:nvSpPr>
          <p:spPr>
            <a:xfrm>
              <a:off x="1387268"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3" name="Arrow: Chevron 22">
              <a:extLst>
                <a:ext uri="{FF2B5EF4-FFF2-40B4-BE49-F238E27FC236}">
                  <a16:creationId xmlns:a16="http://schemas.microsoft.com/office/drawing/2014/main" id="{E4541DAE-3E94-D7F4-25B7-DEC3B6BB70BA}"/>
                </a:ext>
              </a:extLst>
            </p:cNvPr>
            <p:cNvSpPr/>
            <p:nvPr/>
          </p:nvSpPr>
          <p:spPr>
            <a:xfrm>
              <a:off x="3292267"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5" name="Arrow: Chevron 24">
              <a:extLst>
                <a:ext uri="{FF2B5EF4-FFF2-40B4-BE49-F238E27FC236}">
                  <a16:creationId xmlns:a16="http://schemas.microsoft.com/office/drawing/2014/main" id="{3A31C145-586E-1A83-D20C-0B1E8F3D8F03}"/>
                </a:ext>
              </a:extLst>
            </p:cNvPr>
            <p:cNvSpPr/>
            <p:nvPr/>
          </p:nvSpPr>
          <p:spPr>
            <a:xfrm>
              <a:off x="5240573"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7" name="Arrow: Chevron 26">
              <a:extLst>
                <a:ext uri="{FF2B5EF4-FFF2-40B4-BE49-F238E27FC236}">
                  <a16:creationId xmlns:a16="http://schemas.microsoft.com/office/drawing/2014/main" id="{42C29763-4357-4B1A-9B39-243197FCD49F}"/>
                </a:ext>
              </a:extLst>
            </p:cNvPr>
            <p:cNvSpPr/>
            <p:nvPr/>
          </p:nvSpPr>
          <p:spPr>
            <a:xfrm>
              <a:off x="7557715"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9" name="TextBox 12">
              <a:extLst>
                <a:ext uri="{FF2B5EF4-FFF2-40B4-BE49-F238E27FC236}">
                  <a16:creationId xmlns:a16="http://schemas.microsoft.com/office/drawing/2014/main" id="{471AEF15-56CD-3AE0-1B93-A8F9C3EDBDD5}"/>
                </a:ext>
              </a:extLst>
            </p:cNvPr>
            <p:cNvSpPr txBox="1"/>
            <p:nvPr/>
          </p:nvSpPr>
          <p:spPr>
            <a:xfrm>
              <a:off x="367189" y="2956105"/>
              <a:ext cx="1035671" cy="399480"/>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800"/>
            </a:p>
          </p:txBody>
        </p:sp>
        <p:sp>
          <p:nvSpPr>
            <p:cNvPr id="31" name="TextBox 14">
              <a:extLst>
                <a:ext uri="{FF2B5EF4-FFF2-40B4-BE49-F238E27FC236}">
                  <a16:creationId xmlns:a16="http://schemas.microsoft.com/office/drawing/2014/main" id="{5A191559-CFD5-2DB4-B03F-F8BA1C32581D}"/>
                </a:ext>
              </a:extLst>
            </p:cNvPr>
            <p:cNvSpPr txBox="1"/>
            <p:nvPr/>
          </p:nvSpPr>
          <p:spPr>
            <a:xfrm>
              <a:off x="4184535" y="2419068"/>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25</a:t>
              </a:r>
              <a:br>
                <a:rPr lang="en-US" sz="2800"/>
              </a:br>
              <a:r>
                <a:rPr lang="en-US" sz="2800"/>
                <a:t>Feats</a:t>
              </a:r>
              <a:endParaRPr lang="en-US"/>
            </a:p>
          </p:txBody>
        </p:sp>
      </p:grpSp>
      <p:sp>
        <p:nvSpPr>
          <p:cNvPr id="3" name="Slide Number Placeholder 1">
            <a:extLst>
              <a:ext uri="{FF2B5EF4-FFF2-40B4-BE49-F238E27FC236}">
                <a16:creationId xmlns:a16="http://schemas.microsoft.com/office/drawing/2014/main" id="{8E869F9B-8ED4-CF3D-C59D-5140B685B802}"/>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5</a:t>
            </a:fld>
            <a:endParaRPr lang="en-PH"/>
          </a:p>
        </p:txBody>
      </p:sp>
    </p:spTree>
    <p:extLst>
      <p:ext uri="{BB962C8B-B14F-4D97-AF65-F5344CB8AC3E}">
        <p14:creationId xmlns:p14="http://schemas.microsoft.com/office/powerpoint/2010/main" val="40673402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71408-737C-7879-DC5E-AE46562CDCDE}"/>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C59B5CFB-A839-2CD6-D947-58499876EE01}"/>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8: ln_doc_type_rolled</a:t>
            </a:r>
            <a:r>
              <a:rPr lang="en-US" sz="2500">
                <a:ea typeface="+mj-lt"/>
                <a:cs typeface="+mj-lt"/>
              </a:rPr>
              <a:t> </a:t>
            </a:r>
            <a:r>
              <a:rPr lang="en-IN" sz="2500">
                <a:ea typeface="+mj-lt"/>
                <a:cs typeface="+mj-lt"/>
              </a:rPr>
              <a:t>( 1 / 4 )  - Feature Performance in Train vs Test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11" name="TextBox 10">
            <a:extLst>
              <a:ext uri="{FF2B5EF4-FFF2-40B4-BE49-F238E27FC236}">
                <a16:creationId xmlns:a16="http://schemas.microsoft.com/office/drawing/2014/main" id="{C6B3C750-DA0D-D491-D247-4A641E4DD61F}"/>
              </a:ext>
            </a:extLst>
          </p:cNvPr>
          <p:cNvSpPr txBox="1"/>
          <p:nvPr/>
        </p:nvSpPr>
        <p:spPr>
          <a:xfrm>
            <a:off x="296235" y="536581"/>
            <a:ext cx="8427433" cy="292388"/>
          </a:xfrm>
          <a:prstGeom prst="rect">
            <a:avLst/>
          </a:prstGeom>
          <a:noFill/>
        </p:spPr>
        <p:txBody>
          <a:bodyPr wrap="square" rtlCol="0">
            <a:spAutoFit/>
          </a:bodyPr>
          <a:lstStyle/>
          <a:p>
            <a:r>
              <a:rPr lang="en-US" sz="1300"/>
              <a:t>It represent the type of identification document provided by the loan applicant.</a:t>
            </a:r>
            <a:endParaRPr lang="en-IN" sz="1300"/>
          </a:p>
        </p:txBody>
      </p:sp>
      <p:pic>
        <p:nvPicPr>
          <p:cNvPr id="8" name="Picture 7">
            <a:extLst>
              <a:ext uri="{FF2B5EF4-FFF2-40B4-BE49-F238E27FC236}">
                <a16:creationId xmlns:a16="http://schemas.microsoft.com/office/drawing/2014/main" id="{32B7059C-4698-ECA7-0800-EEA33C51248E}"/>
              </a:ext>
            </a:extLst>
          </p:cNvPr>
          <p:cNvPicPr>
            <a:picLocks noChangeAspect="1"/>
          </p:cNvPicPr>
          <p:nvPr/>
        </p:nvPicPr>
        <p:blipFill>
          <a:blip r:embed="rId2"/>
          <a:stretch>
            <a:fillRect/>
          </a:stretch>
        </p:blipFill>
        <p:spPr>
          <a:xfrm>
            <a:off x="398786" y="980298"/>
            <a:ext cx="6198567" cy="5341121"/>
          </a:xfrm>
          <a:prstGeom prst="rect">
            <a:avLst/>
          </a:prstGeom>
        </p:spPr>
      </p:pic>
      <p:pic>
        <p:nvPicPr>
          <p:cNvPr id="12" name="Picture 11">
            <a:extLst>
              <a:ext uri="{FF2B5EF4-FFF2-40B4-BE49-F238E27FC236}">
                <a16:creationId xmlns:a16="http://schemas.microsoft.com/office/drawing/2014/main" id="{4EED8B59-0F14-9552-7642-E7F91D1C7BE9}"/>
              </a:ext>
            </a:extLst>
          </p:cNvPr>
          <p:cNvPicPr>
            <a:picLocks noChangeAspect="1"/>
          </p:cNvPicPr>
          <p:nvPr/>
        </p:nvPicPr>
        <p:blipFill>
          <a:blip r:embed="rId3"/>
          <a:stretch>
            <a:fillRect/>
          </a:stretch>
        </p:blipFill>
        <p:spPr>
          <a:xfrm>
            <a:off x="6879364" y="3170490"/>
            <a:ext cx="5024928" cy="1761323"/>
          </a:xfrm>
          <a:prstGeom prst="rect">
            <a:avLst/>
          </a:prstGeom>
        </p:spPr>
      </p:pic>
      <p:graphicFrame>
        <p:nvGraphicFramePr>
          <p:cNvPr id="13" name="Table 12">
            <a:extLst>
              <a:ext uri="{FF2B5EF4-FFF2-40B4-BE49-F238E27FC236}">
                <a16:creationId xmlns:a16="http://schemas.microsoft.com/office/drawing/2014/main" id="{AF64848F-B505-3F72-FDFC-1291DD500FCA}"/>
              </a:ext>
            </a:extLst>
          </p:cNvPr>
          <p:cNvGraphicFramePr>
            <a:graphicFrameLocks noGrp="1"/>
          </p:cNvGraphicFramePr>
          <p:nvPr>
            <p:extLst>
              <p:ext uri="{D42A27DB-BD31-4B8C-83A1-F6EECF244321}">
                <p14:modId xmlns:p14="http://schemas.microsoft.com/office/powerpoint/2010/main" val="4034181763"/>
              </p:ext>
            </p:extLst>
          </p:nvPr>
        </p:nvGraphicFramePr>
        <p:xfrm>
          <a:off x="6853308" y="1697087"/>
          <a:ext cx="5076825" cy="804863"/>
        </p:xfrm>
        <a:graphic>
          <a:graphicData uri="http://schemas.openxmlformats.org/drawingml/2006/table">
            <a:tbl>
              <a:tblPr bandRow="1">
                <a:tableStyleId>{5C22544A-7EE6-4342-B048-85BDC9FD1C3A}</a:tableStyleId>
              </a:tblPr>
              <a:tblGrid>
                <a:gridCol w="5076825">
                  <a:extLst>
                    <a:ext uri="{9D8B030D-6E8A-4147-A177-3AD203B41FA5}">
                      <a16:colId xmlns:a16="http://schemas.microsoft.com/office/drawing/2014/main" val="1910876813"/>
                    </a:ext>
                  </a:extLst>
                </a:gridCol>
              </a:tblGrid>
              <a:tr h="219075">
                <a:tc>
                  <a:txBody>
                    <a:bodyPr/>
                    <a:lstStyle/>
                    <a:p>
                      <a:pPr fontAlgn="base">
                        <a:lnSpc>
                          <a:spcPts val="1650"/>
                        </a:lnSpc>
                        <a:buNone/>
                      </a:pPr>
                      <a:r>
                        <a:rPr lang="en-IN" sz="1400" b="1" err="1">
                          <a:solidFill>
                            <a:srgbClr val="FFFFFF"/>
                          </a:solidFill>
                          <a:effectLst/>
                          <a:latin typeface="Consolas" panose="020B0609020204030204" pitchFamily="49" charset="0"/>
                        </a:rPr>
                        <a:t>Less_Frequency_Cat</a:t>
                      </a:r>
                      <a:endParaRPr lang="en-IN">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785AFF"/>
                    </a:solidFill>
                  </a:tcPr>
                </a:tc>
                <a:extLst>
                  <a:ext uri="{0D108BD9-81ED-4DB2-BD59-A6C34878D82A}">
                    <a16:rowId xmlns:a16="http://schemas.microsoft.com/office/drawing/2014/main" val="4185062924"/>
                  </a:ext>
                </a:extLst>
              </a:tr>
              <a:tr h="504825">
                <a:tc>
                  <a:txBody>
                    <a:bodyPr/>
                    <a:lstStyle/>
                    <a:p>
                      <a:pPr fontAlgn="base">
                        <a:lnSpc>
                          <a:spcPts val="1650"/>
                        </a:lnSpc>
                        <a:buNone/>
                      </a:pPr>
                      <a:r>
                        <a:rPr lang="en-US" sz="1050">
                          <a:effectLst/>
                          <a:latin typeface="Consolas" panose="020B0609020204030204" pitchFamily="49" charset="0"/>
                        </a:rPr>
                        <a:t>professional id card, social security card, postal id card, health card, voter card, tax card</a:t>
                      </a:r>
                      <a:endParaRPr lang="en-US">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556999499"/>
                  </a:ext>
                </a:extLst>
              </a:tr>
            </a:tbl>
          </a:graphicData>
        </a:graphic>
      </p:graphicFrame>
      <p:sp>
        <p:nvSpPr>
          <p:cNvPr id="14" name="Slide Number Placeholder 1">
            <a:extLst>
              <a:ext uri="{FF2B5EF4-FFF2-40B4-BE49-F238E27FC236}">
                <a16:creationId xmlns:a16="http://schemas.microsoft.com/office/drawing/2014/main" id="{19E26778-EE68-A6EB-D9BD-F4E1F439A96A}"/>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50</a:t>
            </a:fld>
            <a:endParaRPr lang="en-PH"/>
          </a:p>
        </p:txBody>
      </p:sp>
    </p:spTree>
    <p:extLst>
      <p:ext uri="{BB962C8B-B14F-4D97-AF65-F5344CB8AC3E}">
        <p14:creationId xmlns:p14="http://schemas.microsoft.com/office/powerpoint/2010/main" val="2284997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15383-083A-6D06-00F7-315F5BC619A6}"/>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8F50DF1E-2721-A995-FF8B-FCE590CB3B52}"/>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4" name="Title 2">
            <a:extLst>
              <a:ext uri="{FF2B5EF4-FFF2-40B4-BE49-F238E27FC236}">
                <a16:creationId xmlns:a16="http://schemas.microsoft.com/office/drawing/2014/main" id="{AD5D04FC-5058-833B-ECCD-70DA8C96D1E3}"/>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8: ln_doc_type_rolled ( 2 / 4 )  - Feature Statistics Analysis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3" name="Slide Number Placeholder 1">
            <a:extLst>
              <a:ext uri="{FF2B5EF4-FFF2-40B4-BE49-F238E27FC236}">
                <a16:creationId xmlns:a16="http://schemas.microsoft.com/office/drawing/2014/main" id="{1D0A7E31-3FC7-F0C3-B581-77F04E0502D9}"/>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51</a:t>
            </a:fld>
            <a:endParaRPr lang="en-PH"/>
          </a:p>
        </p:txBody>
      </p:sp>
      <p:pic>
        <p:nvPicPr>
          <p:cNvPr id="2" name="Picture 1">
            <a:extLst>
              <a:ext uri="{FF2B5EF4-FFF2-40B4-BE49-F238E27FC236}">
                <a16:creationId xmlns:a16="http://schemas.microsoft.com/office/drawing/2014/main" id="{B0D7AA94-573C-52E5-6D27-23028DA4AC73}"/>
              </a:ext>
            </a:extLst>
          </p:cNvPr>
          <p:cNvPicPr>
            <a:picLocks noChangeAspect="1"/>
          </p:cNvPicPr>
          <p:nvPr/>
        </p:nvPicPr>
        <p:blipFill>
          <a:blip r:embed="rId2"/>
          <a:stretch>
            <a:fillRect/>
          </a:stretch>
        </p:blipFill>
        <p:spPr>
          <a:xfrm>
            <a:off x="4694446" y="664617"/>
            <a:ext cx="7497554" cy="6193384"/>
          </a:xfrm>
          <a:prstGeom prst="rect">
            <a:avLst/>
          </a:prstGeom>
        </p:spPr>
      </p:pic>
      <p:sp>
        <p:nvSpPr>
          <p:cNvPr id="5" name="Rectangle 4">
            <a:extLst>
              <a:ext uri="{FF2B5EF4-FFF2-40B4-BE49-F238E27FC236}">
                <a16:creationId xmlns:a16="http://schemas.microsoft.com/office/drawing/2014/main" id="{89BE9D96-D6B8-6EF3-626C-4C83D103FE9B}"/>
              </a:ext>
            </a:extLst>
          </p:cNvPr>
          <p:cNvSpPr/>
          <p:nvPr/>
        </p:nvSpPr>
        <p:spPr>
          <a:xfrm>
            <a:off x="534826" y="1521339"/>
            <a:ext cx="3536842"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300">
                <a:solidFill>
                  <a:srgbClr val="000000"/>
                </a:solidFill>
              </a:rPr>
              <a:t>The red line (model prediction) generally follows the trend of the blue line (actual target), showing the model is effectively using this feature.</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A visible gap between the red and purple lines suggests that this feature contributes to improved prediction accuracy.</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green bars (data per bin) show a relatively even distribution across bins, with no major sparsity issues.</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target rate decreases across bins, which aligns with the WOE transformation and supports the feature’s use in the model.</a:t>
            </a:r>
            <a:endParaRPr lang="en-GB" sz="1300">
              <a:solidFill>
                <a:srgbClr val="000000"/>
              </a:solidFill>
            </a:endParaRPr>
          </a:p>
        </p:txBody>
      </p:sp>
    </p:spTree>
    <p:extLst>
      <p:ext uri="{BB962C8B-B14F-4D97-AF65-F5344CB8AC3E}">
        <p14:creationId xmlns:p14="http://schemas.microsoft.com/office/powerpoint/2010/main" val="1664804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86090-E1BD-7559-946B-55C5FAC025BE}"/>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83F2D121-80A0-ED9E-76E6-294A3A6E9D43}"/>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C9342354-96D1-C5A0-F32B-FF50F3F2AE87}"/>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8: ln_doc_type_rolled </a:t>
            </a:r>
            <a:r>
              <a:rPr lang="en-IN" sz="2500">
                <a:latin typeface="Univers LT (body)"/>
                <a:ea typeface="+mj-lt"/>
                <a:cs typeface="+mj-lt"/>
              </a:rPr>
              <a:t>( 3 / 4 )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a:t>
            </a:r>
            <a:endParaRPr lang="en-US" sz="2500" b="0">
              <a:solidFill>
                <a:srgbClr val="000000"/>
              </a:solidFill>
              <a:ea typeface="+mj-lt"/>
              <a:cs typeface="+mj-lt"/>
            </a:endParaRPr>
          </a:p>
        </p:txBody>
      </p:sp>
      <p:sp>
        <p:nvSpPr>
          <p:cNvPr id="4" name="Slide Number Placeholder 1">
            <a:extLst>
              <a:ext uri="{FF2B5EF4-FFF2-40B4-BE49-F238E27FC236}">
                <a16:creationId xmlns:a16="http://schemas.microsoft.com/office/drawing/2014/main" id="{F7813061-6DBA-2FF9-7DEB-07296606E064}"/>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52</a:t>
            </a:fld>
            <a:endParaRPr lang="en-PH"/>
          </a:p>
        </p:txBody>
      </p:sp>
      <p:sp>
        <p:nvSpPr>
          <p:cNvPr id="2" name="TextBox 1">
            <a:extLst>
              <a:ext uri="{FF2B5EF4-FFF2-40B4-BE49-F238E27FC236}">
                <a16:creationId xmlns:a16="http://schemas.microsoft.com/office/drawing/2014/main" id="{68C35385-D997-50F3-718B-C00DB9288983}"/>
              </a:ext>
            </a:extLst>
          </p:cNvPr>
          <p:cNvSpPr txBox="1"/>
          <p:nvPr/>
        </p:nvSpPr>
        <p:spPr>
          <a:xfrm>
            <a:off x="8009070" y="1327836"/>
            <a:ext cx="3584832" cy="2893100"/>
          </a:xfrm>
          <a:prstGeom prst="rect">
            <a:avLst/>
          </a:prstGeom>
          <a:noFill/>
        </p:spPr>
        <p:txBody>
          <a:bodyPr wrap="square">
            <a:spAutoFit/>
          </a:bodyPr>
          <a:lstStyle/>
          <a:p>
            <a:pPr marL="285750" indent="-285750">
              <a:buFont typeface="Arial" panose="020B0604020202020204" pitchFamily="34" charset="0"/>
              <a:buChar char="•"/>
            </a:pPr>
            <a:r>
              <a:rPr lang="en-US" sz="1300"/>
              <a:t>“National ID” consistently leads, increasing steadily from 35.1% to 37.3%, showing a stable and dominant document type across months.</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Other categories like “Driving License”, “UMID”, and “Passport” stay within narrow, predictable ranges, indicating distributional consistency.</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The “less frequent” category remains stable around 8%, confirming that even low-volume document types show no abrupt changes or volatility.</a:t>
            </a:r>
            <a:endParaRPr lang="en-IN" sz="1300"/>
          </a:p>
        </p:txBody>
      </p:sp>
      <p:graphicFrame>
        <p:nvGraphicFramePr>
          <p:cNvPr id="6" name="Table 5">
            <a:extLst>
              <a:ext uri="{FF2B5EF4-FFF2-40B4-BE49-F238E27FC236}">
                <a16:creationId xmlns:a16="http://schemas.microsoft.com/office/drawing/2014/main" id="{D8479C35-1F3F-72AD-C331-B44C6320062A}"/>
              </a:ext>
            </a:extLst>
          </p:cNvPr>
          <p:cNvGraphicFramePr>
            <a:graphicFrameLocks noGrp="1"/>
          </p:cNvGraphicFramePr>
          <p:nvPr>
            <p:extLst>
              <p:ext uri="{D42A27DB-BD31-4B8C-83A1-F6EECF244321}">
                <p14:modId xmlns:p14="http://schemas.microsoft.com/office/powerpoint/2010/main" val="2028294208"/>
              </p:ext>
            </p:extLst>
          </p:nvPr>
        </p:nvGraphicFramePr>
        <p:xfrm>
          <a:off x="598098" y="802184"/>
          <a:ext cx="7078791" cy="5296865"/>
        </p:xfrm>
        <a:graphic>
          <a:graphicData uri="http://schemas.openxmlformats.org/drawingml/2006/table">
            <a:tbl>
              <a:tblPr/>
              <a:tblGrid>
                <a:gridCol w="1203975">
                  <a:extLst>
                    <a:ext uri="{9D8B030D-6E8A-4147-A177-3AD203B41FA5}">
                      <a16:colId xmlns:a16="http://schemas.microsoft.com/office/drawing/2014/main" val="656020012"/>
                    </a:ext>
                  </a:extLst>
                </a:gridCol>
                <a:gridCol w="710780">
                  <a:extLst>
                    <a:ext uri="{9D8B030D-6E8A-4147-A177-3AD203B41FA5}">
                      <a16:colId xmlns:a16="http://schemas.microsoft.com/office/drawing/2014/main" val="3955260455"/>
                    </a:ext>
                  </a:extLst>
                </a:gridCol>
                <a:gridCol w="725285">
                  <a:extLst>
                    <a:ext uri="{9D8B030D-6E8A-4147-A177-3AD203B41FA5}">
                      <a16:colId xmlns:a16="http://schemas.microsoft.com/office/drawing/2014/main" val="3956410278"/>
                    </a:ext>
                  </a:extLst>
                </a:gridCol>
                <a:gridCol w="696275">
                  <a:extLst>
                    <a:ext uri="{9D8B030D-6E8A-4147-A177-3AD203B41FA5}">
                      <a16:colId xmlns:a16="http://schemas.microsoft.com/office/drawing/2014/main" val="2940914040"/>
                    </a:ext>
                  </a:extLst>
                </a:gridCol>
                <a:gridCol w="696275">
                  <a:extLst>
                    <a:ext uri="{9D8B030D-6E8A-4147-A177-3AD203B41FA5}">
                      <a16:colId xmlns:a16="http://schemas.microsoft.com/office/drawing/2014/main" val="1955806408"/>
                    </a:ext>
                  </a:extLst>
                </a:gridCol>
                <a:gridCol w="696275">
                  <a:extLst>
                    <a:ext uri="{9D8B030D-6E8A-4147-A177-3AD203B41FA5}">
                      <a16:colId xmlns:a16="http://schemas.microsoft.com/office/drawing/2014/main" val="4088367675"/>
                    </a:ext>
                  </a:extLst>
                </a:gridCol>
                <a:gridCol w="696275">
                  <a:extLst>
                    <a:ext uri="{9D8B030D-6E8A-4147-A177-3AD203B41FA5}">
                      <a16:colId xmlns:a16="http://schemas.microsoft.com/office/drawing/2014/main" val="3661376247"/>
                    </a:ext>
                  </a:extLst>
                </a:gridCol>
                <a:gridCol w="754297">
                  <a:extLst>
                    <a:ext uri="{9D8B030D-6E8A-4147-A177-3AD203B41FA5}">
                      <a16:colId xmlns:a16="http://schemas.microsoft.com/office/drawing/2014/main" val="2734851001"/>
                    </a:ext>
                  </a:extLst>
                </a:gridCol>
                <a:gridCol w="87034">
                  <a:extLst>
                    <a:ext uri="{9D8B030D-6E8A-4147-A177-3AD203B41FA5}">
                      <a16:colId xmlns:a16="http://schemas.microsoft.com/office/drawing/2014/main" val="1239092467"/>
                    </a:ext>
                  </a:extLst>
                </a:gridCol>
                <a:gridCol w="812320">
                  <a:extLst>
                    <a:ext uri="{9D8B030D-6E8A-4147-A177-3AD203B41FA5}">
                      <a16:colId xmlns:a16="http://schemas.microsoft.com/office/drawing/2014/main" val="3685077916"/>
                    </a:ext>
                  </a:extLst>
                </a:gridCol>
              </a:tblGrid>
              <a:tr h="779077">
                <a:tc>
                  <a:txBody>
                    <a:bodyPr/>
                    <a:lstStyle/>
                    <a:p>
                      <a:pPr algn="ctr" fontAlgn="ctr">
                        <a:buNone/>
                      </a:pPr>
                      <a:r>
                        <a:rPr lang="en-IN" sz="1000" b="1" i="0" u="none" strike="noStrike">
                          <a:solidFill>
                            <a:srgbClr val="000000"/>
                          </a:solidFill>
                          <a:effectLst/>
                          <a:latin typeface="Calibri" panose="020F0502020204030204" pitchFamily="34" charset="0"/>
                        </a:rPr>
                        <a:t>ln_doc_type_rolled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national id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driving license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umid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passport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less_frequent_cat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6260914"/>
                  </a:ext>
                </a:extLst>
              </a:tr>
              <a:tr h="410708">
                <a:tc>
                  <a:txBody>
                    <a:bodyPr/>
                    <a:lstStyle/>
                    <a:p>
                      <a:pPr algn="ctr" fontAlgn="ctr">
                        <a:buNone/>
                      </a:pP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50,582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780"/>
                    </a:solidFill>
                  </a:tcPr>
                </a:tc>
                <a:tc>
                  <a:txBody>
                    <a:bodyPr/>
                    <a:lstStyle/>
                    <a:p>
                      <a:pPr algn="ctr" fontAlgn="ctr">
                        <a:buNone/>
                      </a:pPr>
                      <a:r>
                        <a:rPr lang="en-IN" sz="1000" b="0" i="0" u="none" strike="noStrike">
                          <a:solidFill>
                            <a:srgbClr val="000000"/>
                          </a:solidFill>
                          <a:effectLst/>
                          <a:latin typeface="Calibri" panose="020F0502020204030204" pitchFamily="34" charset="0"/>
                        </a:rPr>
                        <a:t>21.9%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173"/>
                    </a:solidFill>
                  </a:tcPr>
                </a:tc>
                <a:tc>
                  <a:txBody>
                    <a:bodyPr/>
                    <a:lstStyle/>
                    <a:p>
                      <a:pPr algn="ctr" fontAlgn="ctr">
                        <a:buNone/>
                      </a:pPr>
                      <a:r>
                        <a:rPr lang="en-IN" sz="1000" b="0" i="0" u="none" strike="noStrike">
                          <a:solidFill>
                            <a:srgbClr val="000000"/>
                          </a:solidFill>
                          <a:effectLst/>
                          <a:latin typeface="Calibri" panose="020F0502020204030204" pitchFamily="34" charset="0"/>
                        </a:rPr>
                        <a:t>22.3%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FC27C"/>
                    </a:solidFill>
                  </a:tcPr>
                </a:tc>
                <a:tc>
                  <a:txBody>
                    <a:bodyPr/>
                    <a:lstStyle/>
                    <a:p>
                      <a:pPr algn="ctr" fontAlgn="ctr">
                        <a:buNone/>
                      </a:pPr>
                      <a:r>
                        <a:rPr lang="en-IN" sz="1000" b="0" i="0" u="none" strike="noStrike">
                          <a:solidFill>
                            <a:srgbClr val="F1F1F1"/>
                          </a:solidFill>
                          <a:effectLst/>
                          <a:latin typeface="Calibri" panose="020F0502020204030204" pitchFamily="34" charset="0"/>
                        </a:rPr>
                        <a:t>12.6%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97D"/>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0.561049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30447"/>
                  </a:ext>
                </a:extLst>
              </a:tr>
              <a:tr h="410708">
                <a:tc>
                  <a:txBody>
                    <a:bodyPr/>
                    <a:lstStyle/>
                    <a:p>
                      <a:pPr algn="ctr" fontAlgn="ctr">
                        <a:buNone/>
                      </a:pP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45,564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A78"/>
                    </a:solidFill>
                  </a:tcPr>
                </a:tc>
                <a:tc>
                  <a:txBody>
                    <a:bodyPr/>
                    <a:lstStyle/>
                    <a:p>
                      <a:pPr algn="ctr" fontAlgn="ctr">
                        <a:buNone/>
                      </a:pPr>
                      <a:r>
                        <a:rPr lang="en-IN" sz="1000" b="0" i="0" u="none" strike="noStrike">
                          <a:solidFill>
                            <a:srgbClr val="000000"/>
                          </a:solidFill>
                          <a:effectLst/>
                          <a:latin typeface="Calibri" panose="020F0502020204030204" pitchFamily="34" charset="0"/>
                        </a:rPr>
                        <a:t>22.3%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D7E"/>
                    </a:solidFill>
                  </a:tcPr>
                </a:tc>
                <a:tc>
                  <a:txBody>
                    <a:bodyPr/>
                    <a:lstStyle/>
                    <a:p>
                      <a:pPr algn="ctr" fontAlgn="ctr">
                        <a:buNone/>
                      </a:pPr>
                      <a:r>
                        <a:rPr lang="en-IN" sz="1000" b="0" i="0" u="none" strike="noStrike">
                          <a:solidFill>
                            <a:srgbClr val="000000"/>
                          </a:solidFill>
                          <a:effectLst/>
                          <a:latin typeface="Calibri" panose="020F0502020204030204" pitchFamily="34" charset="0"/>
                        </a:rPr>
                        <a:t>22.4%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AC07B"/>
                    </a:solidFill>
                  </a:tcPr>
                </a:tc>
                <a:tc>
                  <a:txBody>
                    <a:bodyPr/>
                    <a:lstStyle/>
                    <a:p>
                      <a:pPr algn="ctr" fontAlgn="ctr">
                        <a:buNone/>
                      </a:pPr>
                      <a:r>
                        <a:rPr lang="en-IN" sz="1000" b="0" i="0" u="none" strike="noStrike">
                          <a:solidFill>
                            <a:srgbClr val="000000"/>
                          </a:solidFill>
                          <a:effectLst/>
                          <a:latin typeface="Calibri" panose="020F0502020204030204" pitchFamily="34" charset="0"/>
                        </a:rPr>
                        <a:t>13.2%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A7A"/>
                    </a:solidFill>
                  </a:tcPr>
                </a:tc>
                <a:tc>
                  <a:txBody>
                    <a:bodyPr/>
                    <a:lstStyle/>
                    <a:p>
                      <a:pPr algn="ctr" fontAlgn="ctr">
                        <a:buNone/>
                      </a:pPr>
                      <a:r>
                        <a:rPr lang="en-IN" sz="1000" b="0" i="0" u="none" strike="noStrike">
                          <a:solidFill>
                            <a:srgbClr val="000000"/>
                          </a:solidFill>
                          <a:effectLst/>
                          <a:latin typeface="Calibri" panose="020F0502020204030204" pitchFamily="34" charset="0"/>
                        </a:rPr>
                        <a:t>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880"/>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0.557048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4594815"/>
                  </a:ext>
                </a:extLst>
              </a:tr>
              <a:tr h="410708">
                <a:tc>
                  <a:txBody>
                    <a:bodyPr/>
                    <a:lstStyle/>
                    <a:p>
                      <a:pPr algn="ctr" fontAlgn="ctr">
                        <a:buNone/>
                      </a:pP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37,904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32.3%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22.3%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E7E"/>
                    </a:solidFill>
                  </a:tcPr>
                </a:tc>
                <a:tc>
                  <a:txBody>
                    <a:bodyPr/>
                    <a:lstStyle/>
                    <a:p>
                      <a:pPr algn="ctr" fontAlgn="ctr">
                        <a:buNone/>
                      </a:pPr>
                      <a:r>
                        <a:rPr lang="en-IN" sz="1000" b="0" i="0" u="none" strike="noStrike">
                          <a:solidFill>
                            <a:srgbClr val="000000"/>
                          </a:solidFill>
                          <a:effectLst/>
                          <a:latin typeface="Calibri" panose="020F0502020204030204" pitchFamily="34" charset="0"/>
                        </a:rPr>
                        <a:t>22.5%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14.0%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47F"/>
                    </a:solidFill>
                  </a:tcPr>
                </a:tc>
                <a:tc>
                  <a:txBody>
                    <a:bodyPr/>
                    <a:lstStyle/>
                    <a:p>
                      <a:pPr algn="ctr" fontAlgn="ctr">
                        <a:buNone/>
                      </a:pPr>
                      <a:r>
                        <a:rPr lang="en-IN" sz="1000" b="0" i="0" u="none" strike="noStrike">
                          <a:solidFill>
                            <a:srgbClr val="000000"/>
                          </a:solidFill>
                          <a:effectLst/>
                          <a:latin typeface="Calibri" panose="020F0502020204030204" pitchFamily="34" charset="0"/>
                        </a:rPr>
                        <a:t>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0.548927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1037048"/>
                  </a:ext>
                </a:extLst>
              </a:tr>
              <a:tr h="410708">
                <a:tc>
                  <a:txBody>
                    <a:bodyPr/>
                    <a:lstStyle/>
                    <a:p>
                      <a:pPr algn="ctr" fontAlgn="ctr">
                        <a:buNone/>
                      </a:pP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41,196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B78"/>
                    </a:solidFill>
                  </a:tcPr>
                </a:tc>
                <a:tc>
                  <a:txBody>
                    <a:bodyPr/>
                    <a:lstStyle/>
                    <a:p>
                      <a:pPr algn="ctr" fontAlgn="ctr">
                        <a:buNone/>
                      </a:pPr>
                      <a:r>
                        <a:rPr lang="en-IN" sz="1000" b="0" i="0" u="none" strike="noStrike">
                          <a:solidFill>
                            <a:srgbClr val="000000"/>
                          </a:solidFill>
                          <a:effectLst/>
                          <a:latin typeface="Calibri" panose="020F0502020204030204" pitchFamily="34" charset="0"/>
                        </a:rPr>
                        <a:t>22.8%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E81"/>
                    </a:solidFill>
                  </a:tcPr>
                </a:tc>
                <a:tc>
                  <a:txBody>
                    <a:bodyPr/>
                    <a:lstStyle/>
                    <a:p>
                      <a:pPr algn="ctr" fontAlgn="ctr">
                        <a:buNone/>
                      </a:pPr>
                      <a:r>
                        <a:rPr lang="en-IN" sz="1000" b="0" i="0" u="none" strike="noStrike">
                          <a:solidFill>
                            <a:srgbClr val="000000"/>
                          </a:solidFill>
                          <a:effectLst/>
                          <a:latin typeface="Calibri" panose="020F0502020204030204" pitchFamily="34" charset="0"/>
                        </a:rPr>
                        <a:t>21.4%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D17F"/>
                    </a:solidFill>
                  </a:tcPr>
                </a:tc>
                <a:tc>
                  <a:txBody>
                    <a:bodyPr/>
                    <a:lstStyle/>
                    <a:p>
                      <a:pPr algn="ctr" fontAlgn="ctr">
                        <a:buNone/>
                      </a:pPr>
                      <a:r>
                        <a:rPr lang="en-IN" sz="1000" b="0" i="0" u="none" strike="noStrike">
                          <a:solidFill>
                            <a:srgbClr val="000000"/>
                          </a:solidFill>
                          <a:effectLst/>
                          <a:latin typeface="Calibri" panose="020F0502020204030204" pitchFamily="34" charset="0"/>
                        </a:rPr>
                        <a:t>13.3%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57D"/>
                    </a:solidFill>
                  </a:tcPr>
                </a:tc>
                <a:tc>
                  <a:txBody>
                    <a:bodyPr/>
                    <a:lstStyle/>
                    <a:p>
                      <a:pPr algn="ctr" fontAlgn="ctr">
                        <a:buNone/>
                      </a:pPr>
                      <a:r>
                        <a:rPr lang="en-IN" sz="1000" b="0" i="0" u="none" strike="noStrike">
                          <a:solidFill>
                            <a:srgbClr val="000000"/>
                          </a:solidFill>
                          <a:effectLst/>
                          <a:latin typeface="Calibri" panose="020F0502020204030204" pitchFamily="34" charset="0"/>
                        </a:rPr>
                        <a:t>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D17F"/>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0.548719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3673044"/>
                  </a:ext>
                </a:extLst>
              </a:tr>
              <a:tr h="410708">
                <a:tc>
                  <a:txBody>
                    <a:bodyPr/>
                    <a:lstStyle/>
                    <a:p>
                      <a:pPr algn="ctr" fontAlgn="ctr">
                        <a:buNone/>
                      </a:pP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43,277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5E382"/>
                    </a:solidFill>
                  </a:tcPr>
                </a:tc>
                <a:tc>
                  <a:txBody>
                    <a:bodyPr/>
                    <a:lstStyle/>
                    <a:p>
                      <a:pPr algn="ctr" fontAlgn="ctr">
                        <a:buNone/>
                      </a:pPr>
                      <a:r>
                        <a:rPr lang="en-IN" sz="1000" b="0" i="0" u="none" strike="noStrike">
                          <a:solidFill>
                            <a:srgbClr val="000000"/>
                          </a:solidFill>
                          <a:effectLst/>
                          <a:latin typeface="Calibri" panose="020F0502020204030204" pitchFamily="34" charset="0"/>
                        </a:rPr>
                        <a:t>22.2%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F7B"/>
                    </a:solidFill>
                  </a:tcPr>
                </a:tc>
                <a:tc>
                  <a:txBody>
                    <a:bodyPr/>
                    <a:lstStyle/>
                    <a:p>
                      <a:pPr algn="ctr" fontAlgn="ctr">
                        <a:buNone/>
                      </a:pPr>
                      <a:r>
                        <a:rPr lang="en-IN" sz="1000" b="0" i="0" u="none" strike="noStrike">
                          <a:solidFill>
                            <a:srgbClr val="000000"/>
                          </a:solidFill>
                          <a:effectLst/>
                          <a:latin typeface="Calibri" panose="020F0502020204030204" pitchFamily="34" charset="0"/>
                        </a:rPr>
                        <a:t>20.5%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082"/>
                    </a:solidFill>
                  </a:tcPr>
                </a:tc>
                <a:tc>
                  <a:txBody>
                    <a:bodyPr/>
                    <a:lstStyle/>
                    <a:p>
                      <a:pPr algn="ctr" fontAlgn="ctr">
                        <a:buNone/>
                      </a:pPr>
                      <a:r>
                        <a:rPr lang="en-IN" sz="1000" b="0" i="0" u="none" strike="noStrike">
                          <a:solidFill>
                            <a:srgbClr val="000000"/>
                          </a:solidFill>
                          <a:effectLst/>
                          <a:latin typeface="Calibri" panose="020F0502020204030204" pitchFamily="34" charset="0"/>
                        </a:rPr>
                        <a:t>13.0%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D75"/>
                    </a:solidFill>
                  </a:tcPr>
                </a:tc>
                <a:tc>
                  <a:txBody>
                    <a:bodyPr/>
                    <a:lstStyle/>
                    <a:p>
                      <a:pPr algn="ctr" fontAlgn="ctr">
                        <a:buNone/>
                      </a:pPr>
                      <a:r>
                        <a:rPr lang="en-IN" sz="1000" b="0" i="0" u="none" strike="noStrike">
                          <a:solidFill>
                            <a:srgbClr val="000000"/>
                          </a:solidFill>
                          <a:effectLst/>
                          <a:latin typeface="Calibri" panose="020F0502020204030204" pitchFamily="34" charset="0"/>
                        </a:rPr>
                        <a:t>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880"/>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0.548875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918227"/>
                  </a:ext>
                </a:extLst>
              </a:tr>
              <a:tr h="410708">
                <a:tc>
                  <a:txBody>
                    <a:bodyPr/>
                    <a:lstStyle/>
                    <a:p>
                      <a:pPr algn="ctr" fontAlgn="ctr">
                        <a:buNone/>
                      </a:pP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36,089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780"/>
                    </a:solidFill>
                  </a:tcPr>
                </a:tc>
                <a:tc>
                  <a:txBody>
                    <a:bodyPr/>
                    <a:lstStyle/>
                    <a:p>
                      <a:pPr algn="ctr" fontAlgn="ctr">
                        <a:buNone/>
                      </a:pPr>
                      <a:r>
                        <a:rPr lang="en-IN" sz="1000" b="0" i="0" u="none" strike="noStrike">
                          <a:solidFill>
                            <a:srgbClr val="F1F1F1"/>
                          </a:solidFill>
                          <a:effectLst/>
                          <a:latin typeface="Calibri" panose="020F0502020204030204" pitchFamily="34" charset="0"/>
                        </a:rPr>
                        <a:t>21.7%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19.6%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F82"/>
                    </a:solidFill>
                  </a:tcPr>
                </a:tc>
                <a:tc>
                  <a:txBody>
                    <a:bodyPr/>
                    <a:lstStyle/>
                    <a:p>
                      <a:pPr algn="ctr" fontAlgn="ctr">
                        <a:buNone/>
                      </a:pPr>
                      <a:r>
                        <a:rPr lang="en-IN" sz="1000" b="0" i="0" u="none" strike="noStrike">
                          <a:solidFill>
                            <a:srgbClr val="000000"/>
                          </a:solidFill>
                          <a:effectLst/>
                          <a:latin typeface="Calibri" panose="020F0502020204030204" pitchFamily="34" charset="0"/>
                        </a:rPr>
                        <a:t>13.4%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780"/>
                    </a:solidFill>
                  </a:tcPr>
                </a:tc>
                <a:tc>
                  <a:txBody>
                    <a:bodyPr/>
                    <a:lstStyle/>
                    <a:p>
                      <a:pPr algn="ctr" fontAlgn="ctr">
                        <a:buNone/>
                      </a:pPr>
                      <a:r>
                        <a:rPr lang="en-IN" sz="1000" b="0" i="0" u="none" strike="noStrike">
                          <a:solidFill>
                            <a:srgbClr val="000000"/>
                          </a:solidFill>
                          <a:effectLst/>
                          <a:latin typeface="Calibri" panose="020F0502020204030204" pitchFamily="34" charset="0"/>
                        </a:rPr>
                        <a:t>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082"/>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0.546775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4268594"/>
                  </a:ext>
                </a:extLst>
              </a:tr>
              <a:tr h="410708">
                <a:tc>
                  <a:txBody>
                    <a:bodyPr/>
                    <a:lstStyle/>
                    <a:p>
                      <a:pPr algn="ctr" fontAlgn="ctr">
                        <a:buNone/>
                      </a:pP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36,182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6D680"/>
                    </a:solidFill>
                  </a:tcPr>
                </a:tc>
                <a:tc>
                  <a:txBody>
                    <a:bodyPr/>
                    <a:lstStyle/>
                    <a:p>
                      <a:pPr algn="ctr" fontAlgn="ctr">
                        <a:buNone/>
                      </a:pPr>
                      <a:r>
                        <a:rPr lang="en-IN" sz="1000" b="0" i="0" u="none" strike="noStrike">
                          <a:solidFill>
                            <a:srgbClr val="F1F1F1"/>
                          </a:solidFill>
                          <a:effectLst/>
                          <a:latin typeface="Calibri" panose="020F0502020204030204" pitchFamily="34" charset="0"/>
                        </a:rPr>
                        <a:t>21.8%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170"/>
                    </a:solidFill>
                  </a:tcPr>
                </a:tc>
                <a:tc>
                  <a:txBody>
                    <a:bodyPr/>
                    <a:lstStyle/>
                    <a:p>
                      <a:pPr algn="ctr" fontAlgn="ctr">
                        <a:buNone/>
                      </a:pPr>
                      <a:r>
                        <a:rPr lang="en-IN" sz="1000" b="0" i="0" u="none" strike="noStrike">
                          <a:solidFill>
                            <a:srgbClr val="000000"/>
                          </a:solidFill>
                          <a:effectLst/>
                          <a:latin typeface="Calibri" panose="020F0502020204030204" pitchFamily="34" charset="0"/>
                        </a:rPr>
                        <a:t>19.5%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981"/>
                    </a:solidFill>
                  </a:tcPr>
                </a:tc>
                <a:tc>
                  <a:txBody>
                    <a:bodyPr/>
                    <a:lstStyle/>
                    <a:p>
                      <a:pPr algn="ctr" fontAlgn="ctr">
                        <a:buNone/>
                      </a:pPr>
                      <a:r>
                        <a:rPr lang="en-IN" sz="1000" b="0" i="0" u="none" strike="noStrike">
                          <a:solidFill>
                            <a:srgbClr val="000000"/>
                          </a:solidFill>
                          <a:effectLst/>
                          <a:latin typeface="Calibri" panose="020F0502020204030204" pitchFamily="34" charset="0"/>
                        </a:rPr>
                        <a:t>13.3%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C"/>
                    </a:solidFill>
                  </a:tcPr>
                </a:tc>
                <a:tc>
                  <a:txBody>
                    <a:bodyPr/>
                    <a:lstStyle/>
                    <a:p>
                      <a:pPr algn="ctr" fontAlgn="ctr">
                        <a:buNone/>
                      </a:pPr>
                      <a:r>
                        <a:rPr lang="en-IN" sz="1000" b="0" i="0" u="none" strike="noStrike">
                          <a:solidFill>
                            <a:srgbClr val="000000"/>
                          </a:solidFill>
                          <a:effectLst/>
                          <a:latin typeface="Calibri" panose="020F0502020204030204" pitchFamily="34" charset="0"/>
                        </a:rPr>
                        <a:t>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382"/>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0.545994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7602096"/>
                  </a:ext>
                </a:extLst>
              </a:tr>
              <a:tr h="410708">
                <a:tc>
                  <a:txBody>
                    <a:bodyPr/>
                    <a:lstStyle/>
                    <a:p>
                      <a:pPr algn="ctr" fontAlgn="ctr">
                        <a:buNone/>
                      </a:pP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34,393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382"/>
                    </a:solidFill>
                  </a:tcPr>
                </a:tc>
                <a:tc>
                  <a:txBody>
                    <a:bodyPr/>
                    <a:lstStyle/>
                    <a:p>
                      <a:pPr algn="ctr" fontAlgn="ctr">
                        <a:buNone/>
                      </a:pPr>
                      <a:r>
                        <a:rPr lang="en-IN" sz="1000" b="0" i="0" u="none" strike="noStrike">
                          <a:solidFill>
                            <a:srgbClr val="F1F1F1"/>
                          </a:solidFill>
                          <a:effectLst/>
                          <a:latin typeface="Calibri" panose="020F0502020204030204" pitchFamily="34" charset="0"/>
                        </a:rPr>
                        <a:t>21.8%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170"/>
                    </a:solidFill>
                  </a:tcPr>
                </a:tc>
                <a:tc>
                  <a:txBody>
                    <a:bodyPr/>
                    <a:lstStyle/>
                    <a:p>
                      <a:pPr algn="ctr" fontAlgn="ctr">
                        <a:buNone/>
                      </a:pPr>
                      <a:r>
                        <a:rPr lang="en-IN" sz="1000" b="0" i="0" u="none" strike="noStrike">
                          <a:solidFill>
                            <a:srgbClr val="000000"/>
                          </a:solidFill>
                          <a:effectLst/>
                          <a:latin typeface="Calibri" panose="020F0502020204030204" pitchFamily="34" charset="0"/>
                        </a:rPr>
                        <a:t>19.7%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282"/>
                    </a:solidFill>
                  </a:tcPr>
                </a:tc>
                <a:tc>
                  <a:txBody>
                    <a:bodyPr/>
                    <a:lstStyle/>
                    <a:p>
                      <a:pPr algn="ctr" fontAlgn="ctr">
                        <a:buNone/>
                      </a:pPr>
                      <a:r>
                        <a:rPr lang="en-IN" sz="1000" b="0" i="0" u="none" strike="noStrike">
                          <a:solidFill>
                            <a:srgbClr val="000000"/>
                          </a:solidFill>
                          <a:effectLst/>
                          <a:latin typeface="Calibri" panose="020F0502020204030204" pitchFamily="34" charset="0"/>
                        </a:rPr>
                        <a:t>13.9%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A81"/>
                    </a:solidFill>
                  </a:tcPr>
                </a:tc>
                <a:tc>
                  <a:txBody>
                    <a:bodyPr/>
                    <a:lstStyle/>
                    <a:p>
                      <a:pPr algn="ctr" fontAlgn="ctr">
                        <a:buNone/>
                      </a:pPr>
                      <a:r>
                        <a:rPr lang="en-IN" sz="1000" b="0" i="0" u="none" strike="noStrike">
                          <a:solidFill>
                            <a:srgbClr val="000000"/>
                          </a:solidFill>
                          <a:effectLst/>
                          <a:latin typeface="Calibri" panose="020F0502020204030204" pitchFamily="34" charset="0"/>
                        </a:rPr>
                        <a:t>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DA81"/>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0.542096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0905920"/>
                  </a:ext>
                </a:extLst>
              </a:tr>
              <a:tr h="410708">
                <a:tc>
                  <a:txBody>
                    <a:bodyPr/>
                    <a:lstStyle/>
                    <a:p>
                      <a:pPr algn="ctr" fontAlgn="ctr">
                        <a:buNone/>
                      </a:pP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42,285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D37F"/>
                    </a:solidFill>
                  </a:tcPr>
                </a:tc>
                <a:tc>
                  <a:txBody>
                    <a:bodyPr/>
                    <a:lstStyle/>
                    <a:p>
                      <a:pPr algn="ctr" fontAlgn="ctr">
                        <a:buNone/>
                      </a:pPr>
                      <a:r>
                        <a:rPr lang="en-IN" sz="1000" b="0" i="0" u="none" strike="noStrike">
                          <a:solidFill>
                            <a:srgbClr val="000000"/>
                          </a:solidFill>
                          <a:effectLst/>
                          <a:latin typeface="Calibri" panose="020F0502020204030204" pitchFamily="34" charset="0"/>
                        </a:rPr>
                        <a:t>22.8%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082"/>
                    </a:solidFill>
                  </a:tcPr>
                </a:tc>
                <a:tc>
                  <a:txBody>
                    <a:bodyPr/>
                    <a:lstStyle/>
                    <a:p>
                      <a:pPr algn="ctr" fontAlgn="ctr">
                        <a:buNone/>
                      </a:pPr>
                      <a:r>
                        <a:rPr lang="en-IN" sz="1000" b="0" i="0" u="none" strike="noStrike">
                          <a:solidFill>
                            <a:srgbClr val="000000"/>
                          </a:solidFill>
                          <a:effectLst/>
                          <a:latin typeface="Calibri" panose="020F0502020204030204" pitchFamily="34" charset="0"/>
                        </a:rPr>
                        <a:t>18.9%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C7B"/>
                    </a:solidFill>
                  </a:tcPr>
                </a:tc>
                <a:tc>
                  <a:txBody>
                    <a:bodyPr/>
                    <a:lstStyle/>
                    <a:p>
                      <a:pPr algn="ctr" fontAlgn="ctr">
                        <a:buNone/>
                      </a:pPr>
                      <a:r>
                        <a:rPr lang="en-IN" sz="1000" b="0" i="0" u="none" strike="noStrike">
                          <a:solidFill>
                            <a:srgbClr val="000000"/>
                          </a:solidFill>
                          <a:effectLst/>
                          <a:latin typeface="Calibri" panose="020F0502020204030204" pitchFamily="34" charset="0"/>
                        </a:rPr>
                        <a:t>13.4%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981"/>
                    </a:solidFill>
                  </a:tcPr>
                </a:tc>
                <a:tc>
                  <a:txBody>
                    <a:bodyPr/>
                    <a:lstStyle/>
                    <a:p>
                      <a:pPr algn="ctr" fontAlgn="ctr">
                        <a:buNone/>
                      </a:pPr>
                      <a:r>
                        <a:rPr lang="en-IN" sz="1000" b="0" i="0" u="none" strike="noStrike">
                          <a:solidFill>
                            <a:srgbClr val="F1F1F1"/>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D6F"/>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1381603"/>
                  </a:ext>
                </a:extLst>
              </a:tr>
              <a:tr h="410708">
                <a:tc>
                  <a:txBody>
                    <a:bodyPr/>
                    <a:lstStyle/>
                    <a:p>
                      <a:pPr algn="ctr" fontAlgn="ctr">
                        <a:buNone/>
                      </a:pP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42,637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22.6%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583"/>
                    </a:solidFill>
                  </a:tcPr>
                </a:tc>
                <a:tc>
                  <a:txBody>
                    <a:bodyPr/>
                    <a:lstStyle/>
                    <a:p>
                      <a:pPr algn="ctr" fontAlgn="ctr">
                        <a:buNone/>
                      </a:pPr>
                      <a:r>
                        <a:rPr lang="en-IN" sz="1000" b="0" i="0" u="none" strike="noStrike">
                          <a:solidFill>
                            <a:srgbClr val="F1F1F1"/>
                          </a:solidFill>
                          <a:effectLst/>
                          <a:latin typeface="Calibri" panose="020F0502020204030204" pitchFamily="34" charset="0"/>
                        </a:rPr>
                        <a:t>17.6%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E6F"/>
                    </a:solidFill>
                  </a:tcPr>
                </a:tc>
                <a:tc>
                  <a:txBody>
                    <a:bodyPr/>
                    <a:lstStyle/>
                    <a:p>
                      <a:pPr algn="ctr" fontAlgn="ctr">
                        <a:buNone/>
                      </a:pPr>
                      <a:r>
                        <a:rPr lang="en-IN" sz="1000" b="0" i="0" u="none" strike="noStrike">
                          <a:solidFill>
                            <a:srgbClr val="000000"/>
                          </a:solidFill>
                          <a:effectLst/>
                          <a:latin typeface="Calibri" panose="020F0502020204030204" pitchFamily="34" charset="0"/>
                        </a:rPr>
                        <a:t>13.3%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B7E"/>
                    </a:solidFill>
                  </a:tcPr>
                </a:tc>
                <a:tc>
                  <a:txBody>
                    <a:bodyPr/>
                    <a:lstStyle/>
                    <a:p>
                      <a:pPr algn="ctr" fontAlgn="ctr">
                        <a:buNone/>
                      </a:pPr>
                      <a:r>
                        <a:rPr lang="en-IN" sz="1000" b="0" i="0" u="none" strike="noStrike">
                          <a:solidFill>
                            <a:srgbClr val="F1F1F1"/>
                          </a:solidFill>
                          <a:effectLst/>
                          <a:latin typeface="Calibri" panose="020F0502020204030204" pitchFamily="34" charset="0"/>
                        </a:rPr>
                        <a:t>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0.549238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32772"/>
                  </a:ext>
                </a:extLst>
              </a:tr>
              <a:tr h="410708">
                <a:tc>
                  <a:txBody>
                    <a:bodyPr/>
                    <a:lstStyle/>
                    <a:p>
                      <a:pPr algn="ctr" fontAlgn="ctr">
                        <a:buNone/>
                      </a:pPr>
                      <a:r>
                        <a:rPr lang="en-IN" sz="1000" b="0" i="0" u="none" strike="noStrike">
                          <a:solidFill>
                            <a:srgbClr val="000000"/>
                          </a:solidFill>
                          <a:effectLst/>
                          <a:latin typeface="Calibri" panose="020F0502020204030204" pitchFamily="34"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680"/>
                    </a:solidFill>
                  </a:tcPr>
                </a:tc>
                <a:tc>
                  <a:txBody>
                    <a:bodyPr/>
                    <a:lstStyle/>
                    <a:p>
                      <a:pPr algn="ctr" fontAlgn="ctr">
                        <a:buNone/>
                      </a:pPr>
                      <a:r>
                        <a:rPr lang="en-IN" sz="1000" b="0" i="0" u="none" strike="noStrike">
                          <a:solidFill>
                            <a:srgbClr val="000000"/>
                          </a:solidFill>
                          <a:effectLst/>
                          <a:latin typeface="Calibri" panose="020F0502020204030204" pitchFamily="34" charset="0"/>
                        </a:rPr>
                        <a:t>23.4%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17.2%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14.4%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B78"/>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0.550130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368389"/>
                  </a:ext>
                </a:extLst>
              </a:tr>
            </a:tbl>
          </a:graphicData>
        </a:graphic>
      </p:graphicFrame>
    </p:spTree>
    <p:extLst>
      <p:ext uri="{BB962C8B-B14F-4D97-AF65-F5344CB8AC3E}">
        <p14:creationId xmlns:p14="http://schemas.microsoft.com/office/powerpoint/2010/main" val="3290775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D0157-61F0-4B63-25EA-19BEA16916EA}"/>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2ACEB17F-7078-B729-97AE-5ACC1C59A974}"/>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8: ln_doc_type_rolled ( 4 / 4 )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6" name="Slide Number Placeholder 1">
            <a:extLst>
              <a:ext uri="{FF2B5EF4-FFF2-40B4-BE49-F238E27FC236}">
                <a16:creationId xmlns:a16="http://schemas.microsoft.com/office/drawing/2014/main" id="{0669010A-B91B-9219-CDB4-DC4B21857FEA}"/>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53</a:t>
            </a:fld>
            <a:endParaRPr lang="en-PH"/>
          </a:p>
        </p:txBody>
      </p:sp>
      <p:sp>
        <p:nvSpPr>
          <p:cNvPr id="2" name="TextBox 1">
            <a:extLst>
              <a:ext uri="{FF2B5EF4-FFF2-40B4-BE49-F238E27FC236}">
                <a16:creationId xmlns:a16="http://schemas.microsoft.com/office/drawing/2014/main" id="{CA420028-06B8-625D-838A-E65FB48FA388}"/>
              </a:ext>
            </a:extLst>
          </p:cNvPr>
          <p:cNvSpPr txBox="1"/>
          <p:nvPr/>
        </p:nvSpPr>
        <p:spPr>
          <a:xfrm>
            <a:off x="2109917" y="4781138"/>
            <a:ext cx="8323603"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Here the baseline data considered is Oct’2024 to Jan’2025.</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Throughout the baseline period, CSI values were low, remaining under 0.002 — indicating good stability during training.</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In the Test/OOT period (Feb to Jun 2025), CSI values showed a steady upward trend, rising from around 0.0028 in Feb to approximately 0.0087 in June. Although there's a consistent increase, the values remain well below the 0.1 threshold, signifying that no significant data drift is present.</a:t>
            </a:r>
            <a:endParaRPr lang="en-US" sz="1300"/>
          </a:p>
        </p:txBody>
      </p:sp>
      <p:pic>
        <p:nvPicPr>
          <p:cNvPr id="7" name="Picture 6">
            <a:extLst>
              <a:ext uri="{FF2B5EF4-FFF2-40B4-BE49-F238E27FC236}">
                <a16:creationId xmlns:a16="http://schemas.microsoft.com/office/drawing/2014/main" id="{D6B22D20-46F8-3957-ADBE-DFA19B4C1179}"/>
              </a:ext>
            </a:extLst>
          </p:cNvPr>
          <p:cNvPicPr>
            <a:picLocks noChangeAspect="1"/>
          </p:cNvPicPr>
          <p:nvPr/>
        </p:nvPicPr>
        <p:blipFill>
          <a:blip r:embed="rId2"/>
          <a:stretch>
            <a:fillRect/>
          </a:stretch>
        </p:blipFill>
        <p:spPr>
          <a:xfrm>
            <a:off x="1385887" y="680186"/>
            <a:ext cx="9420225" cy="3714750"/>
          </a:xfrm>
          <a:prstGeom prst="rect">
            <a:avLst/>
          </a:prstGeom>
        </p:spPr>
      </p:pic>
    </p:spTree>
    <p:extLst>
      <p:ext uri="{BB962C8B-B14F-4D97-AF65-F5344CB8AC3E}">
        <p14:creationId xmlns:p14="http://schemas.microsoft.com/office/powerpoint/2010/main" val="3629569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2EC0B-6BC3-6362-555D-9AD50F0F3E3B}"/>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7B5F3976-376D-54ED-69E0-7812B460DCA9}"/>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9: </a:t>
            </a:r>
            <a:r>
              <a:rPr lang="en-IN" sz="2500" err="1">
                <a:ea typeface="+mj-lt"/>
                <a:cs typeface="+mj-lt"/>
              </a:rPr>
              <a:t>ln_education_level</a:t>
            </a:r>
            <a:r>
              <a:rPr lang="en-US" sz="2500">
                <a:ea typeface="+mj-lt"/>
                <a:cs typeface="+mj-lt"/>
              </a:rPr>
              <a:t> </a:t>
            </a:r>
            <a:r>
              <a:rPr lang="en-IN" sz="2500">
                <a:ea typeface="+mj-lt"/>
                <a:cs typeface="+mj-lt"/>
              </a:rPr>
              <a:t>( 1 / 4 )  - Feature Performance in Train vs Test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11" name="TextBox 10">
            <a:extLst>
              <a:ext uri="{FF2B5EF4-FFF2-40B4-BE49-F238E27FC236}">
                <a16:creationId xmlns:a16="http://schemas.microsoft.com/office/drawing/2014/main" id="{599DA2CF-461D-4B3D-E35C-AF51E73C0481}"/>
              </a:ext>
            </a:extLst>
          </p:cNvPr>
          <p:cNvSpPr txBox="1"/>
          <p:nvPr/>
        </p:nvSpPr>
        <p:spPr>
          <a:xfrm>
            <a:off x="296235" y="536581"/>
            <a:ext cx="8427433" cy="292388"/>
          </a:xfrm>
          <a:prstGeom prst="rect">
            <a:avLst/>
          </a:prstGeom>
          <a:noFill/>
        </p:spPr>
        <p:txBody>
          <a:bodyPr wrap="square" rtlCol="0">
            <a:spAutoFit/>
          </a:bodyPr>
          <a:lstStyle/>
          <a:p>
            <a:r>
              <a:rPr lang="en-US" sz="1300"/>
              <a:t>Highest Education Level of loan applicant.</a:t>
            </a:r>
            <a:endParaRPr lang="en-IN" sz="1300"/>
          </a:p>
        </p:txBody>
      </p:sp>
      <p:pic>
        <p:nvPicPr>
          <p:cNvPr id="12" name="Picture 11">
            <a:extLst>
              <a:ext uri="{FF2B5EF4-FFF2-40B4-BE49-F238E27FC236}">
                <a16:creationId xmlns:a16="http://schemas.microsoft.com/office/drawing/2014/main" id="{AF2C3447-6621-EAE9-15C9-5819A0D9C00D}"/>
              </a:ext>
            </a:extLst>
          </p:cNvPr>
          <p:cNvPicPr>
            <a:picLocks noChangeAspect="1"/>
          </p:cNvPicPr>
          <p:nvPr/>
        </p:nvPicPr>
        <p:blipFill>
          <a:blip r:embed="rId2"/>
          <a:stretch>
            <a:fillRect/>
          </a:stretch>
        </p:blipFill>
        <p:spPr>
          <a:xfrm>
            <a:off x="296236" y="914427"/>
            <a:ext cx="5993470" cy="5563285"/>
          </a:xfrm>
          <a:prstGeom prst="rect">
            <a:avLst/>
          </a:prstGeom>
        </p:spPr>
      </p:pic>
      <p:pic>
        <p:nvPicPr>
          <p:cNvPr id="14" name="Picture 13">
            <a:extLst>
              <a:ext uri="{FF2B5EF4-FFF2-40B4-BE49-F238E27FC236}">
                <a16:creationId xmlns:a16="http://schemas.microsoft.com/office/drawing/2014/main" id="{3038FB02-F63F-E5FA-FF64-2A57CD27F399}"/>
              </a:ext>
            </a:extLst>
          </p:cNvPr>
          <p:cNvPicPr>
            <a:picLocks noChangeAspect="1"/>
          </p:cNvPicPr>
          <p:nvPr/>
        </p:nvPicPr>
        <p:blipFill>
          <a:blip r:embed="rId3"/>
          <a:stretch>
            <a:fillRect/>
          </a:stretch>
        </p:blipFill>
        <p:spPr>
          <a:xfrm>
            <a:off x="6511896" y="2546647"/>
            <a:ext cx="5452216" cy="2035247"/>
          </a:xfrm>
          <a:prstGeom prst="rect">
            <a:avLst/>
          </a:prstGeom>
        </p:spPr>
      </p:pic>
      <p:sp>
        <p:nvSpPr>
          <p:cNvPr id="15" name="Slide Number Placeholder 1">
            <a:extLst>
              <a:ext uri="{FF2B5EF4-FFF2-40B4-BE49-F238E27FC236}">
                <a16:creationId xmlns:a16="http://schemas.microsoft.com/office/drawing/2014/main" id="{9BFEE3D2-59BA-49EA-F7F5-46A41D7DC086}"/>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54</a:t>
            </a:fld>
            <a:endParaRPr lang="en-PH"/>
          </a:p>
        </p:txBody>
      </p:sp>
    </p:spTree>
    <p:extLst>
      <p:ext uri="{BB962C8B-B14F-4D97-AF65-F5344CB8AC3E}">
        <p14:creationId xmlns:p14="http://schemas.microsoft.com/office/powerpoint/2010/main" val="34465110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35EC7-5FE5-4CF3-DEF8-7034EB659E04}"/>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C47D6EB0-0557-A67B-7D16-32B9E4A81EA8}"/>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9: </a:t>
            </a:r>
            <a:r>
              <a:rPr lang="en-IN" sz="2500" err="1">
                <a:ea typeface="+mj-lt"/>
                <a:cs typeface="+mj-lt"/>
              </a:rPr>
              <a:t>ln_education_level</a:t>
            </a:r>
            <a:r>
              <a:rPr lang="en-IN" sz="2500">
                <a:ea typeface="+mj-lt"/>
                <a:cs typeface="+mj-lt"/>
              </a:rPr>
              <a:t> ( 2 / 4 )  - Feature Statistics Analysis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3" name="Slide Number Placeholder 1">
            <a:extLst>
              <a:ext uri="{FF2B5EF4-FFF2-40B4-BE49-F238E27FC236}">
                <a16:creationId xmlns:a16="http://schemas.microsoft.com/office/drawing/2014/main" id="{6393804B-352E-CDDF-CD90-CC8EC779B649}"/>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55</a:t>
            </a:fld>
            <a:endParaRPr lang="en-PH"/>
          </a:p>
        </p:txBody>
      </p:sp>
      <p:pic>
        <p:nvPicPr>
          <p:cNvPr id="2" name="Picture 1">
            <a:extLst>
              <a:ext uri="{FF2B5EF4-FFF2-40B4-BE49-F238E27FC236}">
                <a16:creationId xmlns:a16="http://schemas.microsoft.com/office/drawing/2014/main" id="{EF272D47-3D4C-3A40-7DF1-1B6EBCD43799}"/>
              </a:ext>
            </a:extLst>
          </p:cNvPr>
          <p:cNvPicPr>
            <a:picLocks noChangeAspect="1"/>
          </p:cNvPicPr>
          <p:nvPr/>
        </p:nvPicPr>
        <p:blipFill>
          <a:blip r:embed="rId2"/>
          <a:stretch>
            <a:fillRect/>
          </a:stretch>
        </p:blipFill>
        <p:spPr>
          <a:xfrm>
            <a:off x="4546121" y="664616"/>
            <a:ext cx="7559616" cy="6193384"/>
          </a:xfrm>
          <a:prstGeom prst="rect">
            <a:avLst/>
          </a:prstGeom>
        </p:spPr>
      </p:pic>
      <p:sp>
        <p:nvSpPr>
          <p:cNvPr id="5" name="Rectangle 4">
            <a:extLst>
              <a:ext uri="{FF2B5EF4-FFF2-40B4-BE49-F238E27FC236}">
                <a16:creationId xmlns:a16="http://schemas.microsoft.com/office/drawing/2014/main" id="{060243F3-FA5D-60E9-335F-9D91E7A87DB1}"/>
              </a:ext>
            </a:extLst>
          </p:cNvPr>
          <p:cNvSpPr/>
          <p:nvPr/>
        </p:nvSpPr>
        <p:spPr>
          <a:xfrm>
            <a:off x="534826" y="1521339"/>
            <a:ext cx="3536842"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300">
                <a:solidFill>
                  <a:srgbClr val="000000"/>
                </a:solidFill>
              </a:rPr>
              <a:t>The red line (model prediction) generally follows the trend of the blue line (actual target), indicating the model is using this feature effectively.</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A noticeable gap between the red and purple lines suggests that this feature helps improve prediction accuracy.</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green bars (data per bin) show uneven distribution, with most records concentrated in one central bin.</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target rate shows variation across bins, which aligns with the WOE encoding and supports the feature’s value in the model.</a:t>
            </a:r>
            <a:endParaRPr lang="en-GB" sz="1300">
              <a:solidFill>
                <a:srgbClr val="000000"/>
              </a:solidFill>
            </a:endParaRPr>
          </a:p>
        </p:txBody>
      </p:sp>
    </p:spTree>
    <p:extLst>
      <p:ext uri="{BB962C8B-B14F-4D97-AF65-F5344CB8AC3E}">
        <p14:creationId xmlns:p14="http://schemas.microsoft.com/office/powerpoint/2010/main" val="16764655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B01F0-67F7-48C6-BB38-41EACB77372B}"/>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3D0E740F-9417-CA7B-7A37-F016FB1C9D5F}"/>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575FE44E-2E11-488C-092B-6C38B3FB393D}"/>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9: </a:t>
            </a:r>
            <a:r>
              <a:rPr lang="en-IN" sz="2500" err="1">
                <a:ea typeface="+mj-lt"/>
                <a:cs typeface="+mj-lt"/>
              </a:rPr>
              <a:t>ln_education_level</a:t>
            </a:r>
            <a:r>
              <a:rPr lang="en-IN" sz="2500">
                <a:ea typeface="+mj-lt"/>
                <a:cs typeface="+mj-lt"/>
              </a:rPr>
              <a:t> </a:t>
            </a:r>
            <a:r>
              <a:rPr lang="en-IN" sz="2500">
                <a:latin typeface="Univers LT (body)"/>
                <a:ea typeface="+mj-lt"/>
                <a:cs typeface="+mj-lt"/>
              </a:rPr>
              <a:t>( 3 / 4 )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a:t>
            </a:r>
            <a:endParaRPr lang="en-US" sz="2500" b="0">
              <a:solidFill>
                <a:srgbClr val="000000"/>
              </a:solidFill>
              <a:ea typeface="+mj-lt"/>
              <a:cs typeface="+mj-lt"/>
            </a:endParaRPr>
          </a:p>
        </p:txBody>
      </p:sp>
      <p:sp>
        <p:nvSpPr>
          <p:cNvPr id="4" name="Slide Number Placeholder 1">
            <a:extLst>
              <a:ext uri="{FF2B5EF4-FFF2-40B4-BE49-F238E27FC236}">
                <a16:creationId xmlns:a16="http://schemas.microsoft.com/office/drawing/2014/main" id="{594601EB-4D00-1D06-4DF7-79EDA87FE3FA}"/>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56</a:t>
            </a:fld>
            <a:endParaRPr lang="en-PH"/>
          </a:p>
        </p:txBody>
      </p:sp>
      <p:sp>
        <p:nvSpPr>
          <p:cNvPr id="2" name="TextBox 1">
            <a:extLst>
              <a:ext uri="{FF2B5EF4-FFF2-40B4-BE49-F238E27FC236}">
                <a16:creationId xmlns:a16="http://schemas.microsoft.com/office/drawing/2014/main" id="{FE4BA287-7BC0-6158-41C9-E3A9825DD4C0}"/>
              </a:ext>
            </a:extLst>
          </p:cNvPr>
          <p:cNvSpPr txBox="1"/>
          <p:nvPr/>
        </p:nvSpPr>
        <p:spPr>
          <a:xfrm>
            <a:off x="8009070" y="1327836"/>
            <a:ext cx="3584832" cy="2893100"/>
          </a:xfrm>
          <a:prstGeom prst="rect">
            <a:avLst/>
          </a:prstGeom>
          <a:noFill/>
        </p:spPr>
        <p:txBody>
          <a:bodyPr wrap="square">
            <a:spAutoFit/>
          </a:bodyPr>
          <a:lstStyle/>
          <a:p>
            <a:pPr marL="285750" indent="-285750">
              <a:buFont typeface="Arial" panose="020B0604020202020204" pitchFamily="34" charset="0"/>
              <a:buChar char="•"/>
            </a:pPr>
            <a:r>
              <a:rPr lang="en-US" sz="1300"/>
              <a:t>“College Graduate” is the leading category throughout, consistently around 50–52%, showing strong dominance and stable representation.</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Other education groups like “College Undergrad,” “High School Graduate,” and “Technical/Vocational” stay within narrow ranges, reflecting steady and balanced trends.</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Low-frequency categories (e.g., Post-Graduate, High School Undergrad) remain stable and under 3%, confirming consistent month-on-month distribution.</a:t>
            </a:r>
            <a:endParaRPr lang="en-IN" sz="1300"/>
          </a:p>
        </p:txBody>
      </p:sp>
      <p:graphicFrame>
        <p:nvGraphicFramePr>
          <p:cNvPr id="6" name="Table 5">
            <a:extLst>
              <a:ext uri="{FF2B5EF4-FFF2-40B4-BE49-F238E27FC236}">
                <a16:creationId xmlns:a16="http://schemas.microsoft.com/office/drawing/2014/main" id="{E2B5A818-CD7B-9B28-52A5-E0BCE78E93CE}"/>
              </a:ext>
            </a:extLst>
          </p:cNvPr>
          <p:cNvGraphicFramePr>
            <a:graphicFrameLocks noGrp="1"/>
          </p:cNvGraphicFramePr>
          <p:nvPr>
            <p:extLst>
              <p:ext uri="{D42A27DB-BD31-4B8C-83A1-F6EECF244321}">
                <p14:modId xmlns:p14="http://schemas.microsoft.com/office/powerpoint/2010/main" val="571261385"/>
              </p:ext>
            </p:extLst>
          </p:nvPr>
        </p:nvGraphicFramePr>
        <p:xfrm>
          <a:off x="598098" y="729034"/>
          <a:ext cx="7078792" cy="5580322"/>
        </p:xfrm>
        <a:graphic>
          <a:graphicData uri="http://schemas.openxmlformats.org/drawingml/2006/table">
            <a:tbl>
              <a:tblPr/>
              <a:tblGrid>
                <a:gridCol w="1104398">
                  <a:extLst>
                    <a:ext uri="{9D8B030D-6E8A-4147-A177-3AD203B41FA5}">
                      <a16:colId xmlns:a16="http://schemas.microsoft.com/office/drawing/2014/main" val="67234259"/>
                    </a:ext>
                  </a:extLst>
                </a:gridCol>
                <a:gridCol w="651994">
                  <a:extLst>
                    <a:ext uri="{9D8B030D-6E8A-4147-A177-3AD203B41FA5}">
                      <a16:colId xmlns:a16="http://schemas.microsoft.com/office/drawing/2014/main" val="1089078237"/>
                    </a:ext>
                  </a:extLst>
                </a:gridCol>
                <a:gridCol w="665300">
                  <a:extLst>
                    <a:ext uri="{9D8B030D-6E8A-4147-A177-3AD203B41FA5}">
                      <a16:colId xmlns:a16="http://schemas.microsoft.com/office/drawing/2014/main" val="3146132644"/>
                    </a:ext>
                  </a:extLst>
                </a:gridCol>
                <a:gridCol w="638688">
                  <a:extLst>
                    <a:ext uri="{9D8B030D-6E8A-4147-A177-3AD203B41FA5}">
                      <a16:colId xmlns:a16="http://schemas.microsoft.com/office/drawing/2014/main" val="3640378811"/>
                    </a:ext>
                  </a:extLst>
                </a:gridCol>
                <a:gridCol w="638688">
                  <a:extLst>
                    <a:ext uri="{9D8B030D-6E8A-4147-A177-3AD203B41FA5}">
                      <a16:colId xmlns:a16="http://schemas.microsoft.com/office/drawing/2014/main" val="2915009225"/>
                    </a:ext>
                  </a:extLst>
                </a:gridCol>
                <a:gridCol w="638688">
                  <a:extLst>
                    <a:ext uri="{9D8B030D-6E8A-4147-A177-3AD203B41FA5}">
                      <a16:colId xmlns:a16="http://schemas.microsoft.com/office/drawing/2014/main" val="1452421074"/>
                    </a:ext>
                  </a:extLst>
                </a:gridCol>
                <a:gridCol w="638688">
                  <a:extLst>
                    <a:ext uri="{9D8B030D-6E8A-4147-A177-3AD203B41FA5}">
                      <a16:colId xmlns:a16="http://schemas.microsoft.com/office/drawing/2014/main" val="864902693"/>
                    </a:ext>
                  </a:extLst>
                </a:gridCol>
                <a:gridCol w="638688">
                  <a:extLst>
                    <a:ext uri="{9D8B030D-6E8A-4147-A177-3AD203B41FA5}">
                      <a16:colId xmlns:a16="http://schemas.microsoft.com/office/drawing/2014/main" val="1995259413"/>
                    </a:ext>
                  </a:extLst>
                </a:gridCol>
                <a:gridCol w="638688">
                  <a:extLst>
                    <a:ext uri="{9D8B030D-6E8A-4147-A177-3AD203B41FA5}">
                      <a16:colId xmlns:a16="http://schemas.microsoft.com/office/drawing/2014/main" val="3507390862"/>
                    </a:ext>
                  </a:extLst>
                </a:gridCol>
                <a:gridCol w="79836">
                  <a:extLst>
                    <a:ext uri="{9D8B030D-6E8A-4147-A177-3AD203B41FA5}">
                      <a16:colId xmlns:a16="http://schemas.microsoft.com/office/drawing/2014/main" val="3761594305"/>
                    </a:ext>
                  </a:extLst>
                </a:gridCol>
                <a:gridCol w="745136">
                  <a:extLst>
                    <a:ext uri="{9D8B030D-6E8A-4147-A177-3AD203B41FA5}">
                      <a16:colId xmlns:a16="http://schemas.microsoft.com/office/drawing/2014/main" val="866077113"/>
                    </a:ext>
                  </a:extLst>
                </a:gridCol>
              </a:tblGrid>
              <a:tr h="901230">
                <a:tc>
                  <a:txBody>
                    <a:bodyPr/>
                    <a:lstStyle/>
                    <a:p>
                      <a:pPr algn="ctr" fontAlgn="ctr">
                        <a:buNone/>
                      </a:pPr>
                      <a:r>
                        <a:rPr lang="en-IN" sz="1000" b="1" i="0" u="none" strike="noStrike">
                          <a:solidFill>
                            <a:srgbClr val="000000"/>
                          </a:solidFill>
                          <a:effectLst/>
                          <a:latin typeface="Calibri" panose="020F0502020204030204" pitchFamily="34" charset="0"/>
                        </a:rPr>
                        <a:t>ln_education_level</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College Graduate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College Undergraduate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High School Graduate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Technical/Vocational Graduate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Post-Graduate/Doctorate Degree Holder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High School Undergraduate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9830513"/>
                  </a:ext>
                </a:extLst>
              </a:tr>
              <a:tr h="425372">
                <a:tc>
                  <a:txBody>
                    <a:bodyPr/>
                    <a:lstStyle/>
                    <a:p>
                      <a:pPr algn="ctr" fontAlgn="ctr">
                        <a:buNone/>
                      </a:pP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50,582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48.9%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23.7%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DC57C"/>
                    </a:solidFill>
                  </a:tcPr>
                </a:tc>
                <a:tc>
                  <a:txBody>
                    <a:bodyPr/>
                    <a:lstStyle/>
                    <a:p>
                      <a:pPr algn="ctr" fontAlgn="ctr">
                        <a:buNone/>
                      </a:pPr>
                      <a:r>
                        <a:rPr lang="en-IN" sz="1000" b="0" i="0" u="none" strike="noStrike">
                          <a:solidFill>
                            <a:srgbClr val="000000"/>
                          </a:solidFill>
                          <a:effectLst/>
                          <a:latin typeface="Calibri" panose="020F0502020204030204" pitchFamily="34" charset="0"/>
                        </a:rPr>
                        <a:t>14.8%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47F"/>
                    </a:solidFill>
                  </a:tcPr>
                </a:tc>
                <a:tc>
                  <a:txBody>
                    <a:bodyPr/>
                    <a:lstStyle/>
                    <a:p>
                      <a:pPr algn="ctr" fontAlgn="ctr">
                        <a:buNone/>
                      </a:pPr>
                      <a:r>
                        <a:rPr lang="en-IN" sz="1000" b="0" i="0" u="none" strike="noStrike">
                          <a:solidFill>
                            <a:srgbClr val="000000"/>
                          </a:solidFill>
                          <a:effectLst/>
                          <a:latin typeface="Calibri" panose="020F0502020204030204" pitchFamily="34" charset="0"/>
                        </a:rPr>
                        <a:t>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37F"/>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0.561049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3857819"/>
                  </a:ext>
                </a:extLst>
              </a:tr>
              <a:tr h="425372">
                <a:tc>
                  <a:txBody>
                    <a:bodyPr/>
                    <a:lstStyle/>
                    <a:p>
                      <a:pPr algn="ctr" fontAlgn="ctr">
                        <a:buNone/>
                      </a:pP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45,564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883"/>
                    </a:solidFill>
                  </a:tcPr>
                </a:tc>
                <a:tc>
                  <a:txBody>
                    <a:bodyPr/>
                    <a:lstStyle/>
                    <a:p>
                      <a:pPr algn="ctr" fontAlgn="ctr">
                        <a:buNone/>
                      </a:pPr>
                      <a:r>
                        <a:rPr lang="en-IN" sz="1000" b="0" i="0" u="none" strike="noStrike">
                          <a:solidFill>
                            <a:srgbClr val="000000"/>
                          </a:solidFill>
                          <a:effectLst/>
                          <a:latin typeface="Calibri" panose="020F0502020204030204" pitchFamily="34" charset="0"/>
                        </a:rPr>
                        <a:t>23.8%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13.7%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67A"/>
                    </a:solid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A84"/>
                    </a:solidFill>
                  </a:tcPr>
                </a:tc>
                <a:tc>
                  <a:txBody>
                    <a:bodyPr/>
                    <a:lstStyle/>
                    <a:p>
                      <a:pPr algn="ctr" fontAlgn="ctr">
                        <a:buNone/>
                      </a:pPr>
                      <a:r>
                        <a:rPr lang="en-IN" sz="1000" b="0" i="0" u="none" strike="noStrike">
                          <a:solidFill>
                            <a:srgbClr val="F1F1F1"/>
                          </a:solidFill>
                          <a:effectLst/>
                          <a:latin typeface="Calibri" panose="020F0502020204030204" pitchFamily="34" charset="0"/>
                        </a:rPr>
                        <a:t>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F1F1F1"/>
                          </a:solidFill>
                          <a:effectLst/>
                          <a:latin typeface="Calibri" panose="020F0502020204030204" pitchFamily="34" charset="0"/>
                        </a:rPr>
                        <a:t>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771"/>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0.557048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1821374"/>
                  </a:ext>
                </a:extLst>
              </a:tr>
              <a:tr h="425372">
                <a:tc>
                  <a:txBody>
                    <a:bodyPr/>
                    <a:lstStyle/>
                    <a:p>
                      <a:pPr algn="ctr" fontAlgn="ctr">
                        <a:buNone/>
                      </a:pP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37,904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7B"/>
                    </a:solidFill>
                  </a:tcPr>
                </a:tc>
                <a:tc>
                  <a:txBody>
                    <a:bodyPr/>
                    <a:lstStyle/>
                    <a:p>
                      <a:pPr algn="ctr" fontAlgn="ctr">
                        <a:buNone/>
                      </a:pPr>
                      <a:r>
                        <a:rPr lang="en-IN" sz="1000" b="0" i="0" u="none" strike="noStrike">
                          <a:solidFill>
                            <a:srgbClr val="000000"/>
                          </a:solidFill>
                          <a:effectLst/>
                          <a:latin typeface="Calibri" panose="020F0502020204030204" pitchFamily="34" charset="0"/>
                        </a:rPr>
                        <a:t>23.1%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783"/>
                    </a:solidFill>
                  </a:tcPr>
                </a:tc>
                <a:tc>
                  <a:txBody>
                    <a:bodyPr/>
                    <a:lstStyle/>
                    <a:p>
                      <a:pPr algn="ctr" fontAlgn="ctr">
                        <a:buNone/>
                      </a:pPr>
                      <a:r>
                        <a:rPr lang="en-IN" sz="1000" b="0" i="0" u="none" strike="noStrike">
                          <a:solidFill>
                            <a:srgbClr val="F1F1F1"/>
                          </a:solidFill>
                          <a:effectLst/>
                          <a:latin typeface="Calibri" panose="020F0502020204030204" pitchFamily="34" charset="0"/>
                        </a:rPr>
                        <a:t>13.0%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577"/>
                    </a:solidFill>
                  </a:tcPr>
                </a:tc>
                <a:tc>
                  <a:txBody>
                    <a:bodyPr/>
                    <a:lstStyle/>
                    <a:p>
                      <a:pPr algn="ctr" fontAlgn="ctr">
                        <a:buNone/>
                      </a:pPr>
                      <a:r>
                        <a:rPr lang="en-IN" sz="1000" b="0" i="0" u="none" strike="noStrike">
                          <a:solidFill>
                            <a:srgbClr val="000000"/>
                          </a:solidFill>
                          <a:effectLst/>
                          <a:latin typeface="Calibri" panose="020F0502020204030204" pitchFamily="34" charset="0"/>
                        </a:rPr>
                        <a:t>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883"/>
                    </a:solidFill>
                  </a:tcPr>
                </a:tc>
                <a:tc>
                  <a:txBody>
                    <a:bodyPr/>
                    <a:lstStyle/>
                    <a:p>
                      <a:pPr algn="ctr" fontAlgn="ctr">
                        <a:buNone/>
                      </a:pPr>
                      <a:r>
                        <a:rPr lang="en-IN" sz="1000" b="0" i="0" u="none" strike="noStrike">
                          <a:solidFill>
                            <a:srgbClr val="F1F1F1"/>
                          </a:solidFill>
                          <a:effectLst/>
                          <a:latin typeface="Calibri" panose="020F0502020204030204" pitchFamily="34" charset="0"/>
                        </a:rPr>
                        <a:t>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971"/>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0.548927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417209"/>
                  </a:ext>
                </a:extLst>
              </a:tr>
              <a:tr h="425372">
                <a:tc>
                  <a:txBody>
                    <a:bodyPr/>
                    <a:lstStyle/>
                    <a:p>
                      <a:pPr algn="ctr" fontAlgn="ctr">
                        <a:buNone/>
                      </a:pP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41,196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22.9%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87D"/>
                    </a:solidFill>
                  </a:tcPr>
                </a:tc>
                <a:tc>
                  <a:txBody>
                    <a:bodyPr/>
                    <a:lstStyle/>
                    <a:p>
                      <a:pPr algn="ctr" fontAlgn="ctr">
                        <a:buNone/>
                      </a:pPr>
                      <a:r>
                        <a:rPr lang="en-IN" sz="1000" b="0" i="0" u="none" strike="noStrike">
                          <a:solidFill>
                            <a:srgbClr val="F1F1F1"/>
                          </a:solidFill>
                          <a:effectLst/>
                          <a:latin typeface="Calibri" panose="020F0502020204030204" pitchFamily="34" charset="0"/>
                        </a:rPr>
                        <a:t>13.1%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96E"/>
                    </a:solidFill>
                  </a:tcPr>
                </a:tc>
                <a:tc>
                  <a:txBody>
                    <a:bodyPr/>
                    <a:lstStyle/>
                    <a:p>
                      <a:pPr algn="ctr" fontAlgn="ctr">
                        <a:buNone/>
                      </a:pPr>
                      <a:r>
                        <a:rPr lang="en-IN" sz="1000" b="0" i="0" u="none" strike="noStrike">
                          <a:solidFill>
                            <a:srgbClr val="F1F1F1"/>
                          </a:solidFill>
                          <a:effectLst/>
                          <a:latin typeface="Calibri" panose="020F0502020204030204" pitchFamily="34" charset="0"/>
                        </a:rPr>
                        <a:t>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0.548719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387663"/>
                  </a:ext>
                </a:extLst>
              </a:tr>
              <a:tr h="425372">
                <a:tc>
                  <a:txBody>
                    <a:bodyPr/>
                    <a:lstStyle/>
                    <a:p>
                      <a:pPr algn="ctr" fontAlgn="ctr">
                        <a:buNone/>
                      </a:pP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43,277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D47F"/>
                    </a:solidFill>
                  </a:tcPr>
                </a:tc>
                <a:tc>
                  <a:txBody>
                    <a:bodyPr/>
                    <a:lstStyle/>
                    <a:p>
                      <a:pPr algn="ctr" fontAlgn="ctr">
                        <a:buNone/>
                      </a:pPr>
                      <a:r>
                        <a:rPr lang="en-IN" sz="1000" b="0" i="0" u="none" strike="noStrike">
                          <a:solidFill>
                            <a:srgbClr val="000000"/>
                          </a:solidFill>
                          <a:effectLst/>
                          <a:latin typeface="Calibri" panose="020F0502020204030204" pitchFamily="34" charset="0"/>
                        </a:rPr>
                        <a:t>23.2%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E783"/>
                    </a:solidFill>
                  </a:tcPr>
                </a:tc>
                <a:tc>
                  <a:txBody>
                    <a:bodyPr/>
                    <a:lstStyle/>
                    <a:p>
                      <a:pPr algn="ctr" fontAlgn="ctr">
                        <a:buNone/>
                      </a:pPr>
                      <a:r>
                        <a:rPr lang="en-IN" sz="1000" b="0" i="0" u="none" strike="noStrike">
                          <a:solidFill>
                            <a:srgbClr val="000000"/>
                          </a:solidFill>
                          <a:effectLst/>
                          <a:latin typeface="Calibri" panose="020F0502020204030204" pitchFamily="34" charset="0"/>
                        </a:rPr>
                        <a:t>13.8%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67D"/>
                    </a:solidFill>
                  </a:tcPr>
                </a:tc>
                <a:tc>
                  <a:txBody>
                    <a:bodyPr/>
                    <a:lstStyle/>
                    <a:p>
                      <a:pPr algn="ctr" fontAlgn="ctr">
                        <a:buNone/>
                      </a:pPr>
                      <a:r>
                        <a:rPr lang="en-IN" sz="1000" b="0" i="0" u="none" strike="noStrike">
                          <a:solidFill>
                            <a:srgbClr val="F1F1F1"/>
                          </a:solidFill>
                          <a:effectLst/>
                          <a:latin typeface="Calibri" panose="020F0502020204030204" pitchFamily="34" charset="0"/>
                        </a:rPr>
                        <a:t>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871"/>
                    </a:solidFill>
                  </a:tcPr>
                </a:tc>
                <a:tc>
                  <a:txBody>
                    <a:bodyPr/>
                    <a:lstStyle/>
                    <a:p>
                      <a:pPr algn="ctr" fontAlgn="ctr">
                        <a:buNone/>
                      </a:pPr>
                      <a:r>
                        <a:rPr lang="en-IN" sz="1000" b="0" i="0" u="none" strike="noStrike">
                          <a:solidFill>
                            <a:srgbClr val="000000"/>
                          </a:solidFill>
                          <a:effectLst/>
                          <a:latin typeface="Calibri" panose="020F0502020204030204" pitchFamily="34" charset="0"/>
                        </a:rPr>
                        <a:t>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780"/>
                    </a:solidFill>
                  </a:tcPr>
                </a:tc>
                <a:tc>
                  <a:txBody>
                    <a:bodyPr/>
                    <a:lstStyle/>
                    <a:p>
                      <a:pPr algn="ctr" fontAlgn="ctr">
                        <a:buNone/>
                      </a:pPr>
                      <a:r>
                        <a:rPr lang="en-IN" sz="1000" b="0" i="0" u="none" strike="noStrike">
                          <a:solidFill>
                            <a:srgbClr val="F1F1F1"/>
                          </a:solidFill>
                          <a:effectLst/>
                          <a:latin typeface="Calibri" panose="020F0502020204030204" pitchFamily="34" charset="0"/>
                        </a:rPr>
                        <a:t>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470"/>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0.548875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2950007"/>
                  </a:ext>
                </a:extLst>
              </a:tr>
              <a:tr h="425372">
                <a:tc>
                  <a:txBody>
                    <a:bodyPr/>
                    <a:lstStyle/>
                    <a:p>
                      <a:pPr algn="ctr" fontAlgn="ctr">
                        <a:buNone/>
                      </a:pP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36,089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27F"/>
                    </a:solidFill>
                  </a:tcPr>
                </a:tc>
                <a:tc>
                  <a:txBody>
                    <a:bodyPr/>
                    <a:lstStyle/>
                    <a:p>
                      <a:pPr algn="ctr" fontAlgn="ctr">
                        <a:buNone/>
                      </a:pPr>
                      <a:r>
                        <a:rPr lang="en-IN" sz="1000" b="0" i="0" u="none" strike="noStrike">
                          <a:solidFill>
                            <a:srgbClr val="000000"/>
                          </a:solidFill>
                          <a:effectLst/>
                          <a:latin typeface="Calibri" panose="020F0502020204030204" pitchFamily="34" charset="0"/>
                        </a:rPr>
                        <a:t>23.1%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A84"/>
                    </a:solidFill>
                  </a:tcPr>
                </a:tc>
                <a:tc>
                  <a:txBody>
                    <a:bodyPr/>
                    <a:lstStyle/>
                    <a:p>
                      <a:pPr algn="ctr" fontAlgn="ctr">
                        <a:buNone/>
                      </a:pPr>
                      <a:r>
                        <a:rPr lang="en-IN" sz="1000" b="0" i="0" u="none" strike="noStrike">
                          <a:solidFill>
                            <a:srgbClr val="000000"/>
                          </a:solidFill>
                          <a:effectLst/>
                          <a:latin typeface="Calibri" panose="020F0502020204030204" pitchFamily="34" charset="0"/>
                        </a:rPr>
                        <a:t>13.8%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37C"/>
                    </a:solidFill>
                  </a:tcPr>
                </a:tc>
                <a:tc>
                  <a:txBody>
                    <a:bodyPr/>
                    <a:lstStyle/>
                    <a:p>
                      <a:pPr algn="ctr" fontAlgn="ctr">
                        <a:buNone/>
                      </a:pPr>
                      <a:r>
                        <a:rPr lang="en-IN" sz="1000" b="0" i="0" u="none" strike="noStrike">
                          <a:solidFill>
                            <a:srgbClr val="000000"/>
                          </a:solidFill>
                          <a:effectLst/>
                          <a:latin typeface="Calibri" panose="020F0502020204030204" pitchFamily="34" charset="0"/>
                        </a:rPr>
                        <a:t>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774"/>
                    </a:solidFill>
                  </a:tcPr>
                </a:tc>
                <a:tc>
                  <a:txBody>
                    <a:bodyPr/>
                    <a:lstStyle/>
                    <a:p>
                      <a:pPr algn="ctr" fontAlgn="ctr">
                        <a:buNone/>
                      </a:pPr>
                      <a:r>
                        <a:rPr lang="en-IN" sz="1000" b="0" i="0" u="none" strike="noStrike">
                          <a:solidFill>
                            <a:srgbClr val="000000"/>
                          </a:solidFill>
                          <a:effectLst/>
                          <a:latin typeface="Calibri" panose="020F0502020204030204" pitchFamily="34" charset="0"/>
                        </a:rPr>
                        <a:t>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680"/>
                    </a:solidFill>
                  </a:tcPr>
                </a:tc>
                <a:tc>
                  <a:txBody>
                    <a:bodyPr/>
                    <a:lstStyle/>
                    <a:p>
                      <a:pPr algn="ctr" fontAlgn="ctr">
                        <a:buNone/>
                      </a:pPr>
                      <a:r>
                        <a:rPr lang="en-IN" sz="1000" b="0" i="0" u="none" strike="noStrike">
                          <a:solidFill>
                            <a:srgbClr val="F1F1F1"/>
                          </a:solidFill>
                          <a:effectLst/>
                          <a:latin typeface="Calibri" panose="020F0502020204030204" pitchFamily="34" charset="0"/>
                        </a:rPr>
                        <a:t>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0.546775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0265048"/>
                  </a:ext>
                </a:extLst>
              </a:tr>
              <a:tr h="425372">
                <a:tc>
                  <a:txBody>
                    <a:bodyPr/>
                    <a:lstStyle/>
                    <a:p>
                      <a:pPr algn="ctr" fontAlgn="ctr">
                        <a:buNone/>
                      </a:pP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36,182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CF7E"/>
                    </a:solidFill>
                  </a:tcPr>
                </a:tc>
                <a:tc>
                  <a:txBody>
                    <a:bodyPr/>
                    <a:lstStyle/>
                    <a:p>
                      <a:pPr algn="ctr" fontAlgn="ctr">
                        <a:buNone/>
                      </a:pPr>
                      <a:r>
                        <a:rPr lang="en-IN" sz="1000" b="0" i="0" u="none" strike="noStrike">
                          <a:solidFill>
                            <a:srgbClr val="F1F1F1"/>
                          </a:solidFill>
                          <a:effectLst/>
                          <a:latin typeface="Calibri" panose="020F0502020204030204" pitchFamily="34" charset="0"/>
                        </a:rPr>
                        <a:t>22.3%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14.3%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583"/>
                    </a:solidFill>
                  </a:tcPr>
                </a:tc>
                <a:tc>
                  <a:txBody>
                    <a:bodyPr/>
                    <a:lstStyle/>
                    <a:p>
                      <a:pPr algn="ctr" fontAlgn="ctr">
                        <a:buNone/>
                      </a:pPr>
                      <a:r>
                        <a:rPr lang="en-IN" sz="1000" b="0" i="0" u="none" strike="noStrike">
                          <a:solidFill>
                            <a:srgbClr val="000000"/>
                          </a:solidFill>
                          <a:effectLst/>
                          <a:latin typeface="Calibri" panose="020F0502020204030204" pitchFamily="34" charset="0"/>
                        </a:rPr>
                        <a:t>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C7E"/>
                    </a:solidFill>
                  </a:tcPr>
                </a:tc>
                <a:tc>
                  <a:txBody>
                    <a:bodyPr/>
                    <a:lstStyle/>
                    <a:p>
                      <a:pPr algn="ctr" fontAlgn="ctr">
                        <a:buNone/>
                      </a:pPr>
                      <a:r>
                        <a:rPr lang="en-IN" sz="1000" b="0" i="0" u="none" strike="noStrike">
                          <a:solidFill>
                            <a:srgbClr val="000000"/>
                          </a:solidFill>
                          <a:effectLst/>
                          <a:latin typeface="Calibri" panose="020F0502020204030204" pitchFamily="34" charset="0"/>
                        </a:rPr>
                        <a:t>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0.545994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7414175"/>
                  </a:ext>
                </a:extLst>
              </a:tr>
              <a:tr h="425372">
                <a:tc>
                  <a:txBody>
                    <a:bodyPr/>
                    <a:lstStyle/>
                    <a:p>
                      <a:pPr algn="ctr" fontAlgn="ctr">
                        <a:buNone/>
                      </a:pP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34,393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5CC7E"/>
                    </a:solidFill>
                  </a:tcPr>
                </a:tc>
                <a:tc>
                  <a:txBody>
                    <a:bodyPr/>
                    <a:lstStyle/>
                    <a:p>
                      <a:pPr algn="ctr" fontAlgn="ctr">
                        <a:buNone/>
                      </a:pPr>
                      <a:r>
                        <a:rPr lang="en-IN" sz="1000" b="0" i="0" u="none" strike="noStrike">
                          <a:solidFill>
                            <a:srgbClr val="000000"/>
                          </a:solidFill>
                          <a:effectLst/>
                          <a:latin typeface="Calibri" panose="020F0502020204030204" pitchFamily="34" charset="0"/>
                        </a:rPr>
                        <a:t>22.7%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376"/>
                    </a:solidFill>
                  </a:tcPr>
                </a:tc>
                <a:tc>
                  <a:txBody>
                    <a:bodyPr/>
                    <a:lstStyle/>
                    <a:p>
                      <a:pPr algn="ctr" fontAlgn="ctr">
                        <a:buNone/>
                      </a:pPr>
                      <a:r>
                        <a:rPr lang="en-IN" sz="1000" b="0" i="0" u="none" strike="noStrike">
                          <a:solidFill>
                            <a:srgbClr val="000000"/>
                          </a:solidFill>
                          <a:effectLst/>
                          <a:latin typeface="Calibri" panose="020F0502020204030204" pitchFamily="34" charset="0"/>
                        </a:rPr>
                        <a:t>13.9%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A7E"/>
                    </a:solidFill>
                  </a:tcPr>
                </a:tc>
                <a:tc>
                  <a:txBody>
                    <a:bodyPr/>
                    <a:lstStyle/>
                    <a:p>
                      <a:pPr algn="ctr" fontAlgn="ctr">
                        <a:buNone/>
                      </a:pPr>
                      <a:r>
                        <a:rPr lang="en-IN" sz="1000" b="0" i="0" u="none" strike="noStrike">
                          <a:solidFill>
                            <a:srgbClr val="000000"/>
                          </a:solidFill>
                          <a:effectLst/>
                          <a:latin typeface="Calibri" panose="020F0502020204030204" pitchFamily="34" charset="0"/>
                        </a:rPr>
                        <a:t>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37C"/>
                    </a:solidFill>
                  </a:tcPr>
                </a:tc>
                <a:tc>
                  <a:txBody>
                    <a:bodyPr/>
                    <a:lstStyle/>
                    <a:p>
                      <a:pPr algn="ctr" fontAlgn="ctr">
                        <a:buNone/>
                      </a:pPr>
                      <a:r>
                        <a:rPr lang="en-IN" sz="1000" b="0" i="0" u="none" strike="noStrike">
                          <a:solidFill>
                            <a:srgbClr val="000000"/>
                          </a:solidFill>
                          <a:effectLst/>
                          <a:latin typeface="Calibri" panose="020F0502020204030204" pitchFamily="34" charset="0"/>
                        </a:rPr>
                        <a:t>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17C"/>
                    </a:solidFill>
                  </a:tcPr>
                </a:tc>
                <a:tc>
                  <a:txBody>
                    <a:bodyPr/>
                    <a:lstStyle/>
                    <a:p>
                      <a:pPr algn="ctr" fontAlgn="ctr">
                        <a:buNone/>
                      </a:pPr>
                      <a:r>
                        <a:rPr lang="en-IN" sz="1000" b="0" i="0" u="none" strike="noStrike">
                          <a:solidFill>
                            <a:srgbClr val="F1F1F1"/>
                          </a:solidFill>
                          <a:effectLst/>
                          <a:latin typeface="Calibri" panose="020F0502020204030204" pitchFamily="34" charset="0"/>
                        </a:rPr>
                        <a:t>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270"/>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0.542096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3550136"/>
                  </a:ext>
                </a:extLst>
              </a:tr>
              <a:tr h="425372">
                <a:tc>
                  <a:txBody>
                    <a:bodyPr/>
                    <a:lstStyle/>
                    <a:p>
                      <a:pPr algn="ctr" fontAlgn="ctr">
                        <a:buNone/>
                      </a:pP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42,285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ctr">
                        <a:buNone/>
                      </a:pPr>
                      <a:r>
                        <a:rPr lang="en-IN" sz="1000" b="0" i="0" u="none" strike="noStrike">
                          <a:solidFill>
                            <a:srgbClr val="000000"/>
                          </a:solidFill>
                          <a:effectLst/>
                          <a:latin typeface="Calibri" panose="020F0502020204030204" pitchFamily="34" charset="0"/>
                        </a:rPr>
                        <a:t>23.2%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5E382"/>
                    </a:solidFill>
                  </a:tcPr>
                </a:tc>
                <a:tc>
                  <a:txBody>
                    <a:bodyPr/>
                    <a:lstStyle/>
                    <a:p>
                      <a:pPr algn="ctr" fontAlgn="ctr">
                        <a:buNone/>
                      </a:pPr>
                      <a:r>
                        <a:rPr lang="en-IN" sz="1000" b="0" i="0" u="none" strike="noStrike">
                          <a:solidFill>
                            <a:srgbClr val="000000"/>
                          </a:solidFill>
                          <a:effectLst/>
                          <a:latin typeface="Calibri" panose="020F0502020204030204" pitchFamily="34" charset="0"/>
                        </a:rPr>
                        <a:t>14.6%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C81"/>
                    </a:solidFill>
                  </a:tcPr>
                </a:tc>
                <a:tc>
                  <a:txBody>
                    <a:bodyPr/>
                    <a:lstStyle/>
                    <a:p>
                      <a:pPr algn="ctr" fontAlgn="ctr">
                        <a:buNone/>
                      </a:pPr>
                      <a:r>
                        <a:rPr lang="en-IN" sz="1000" b="0" i="0" u="none" strike="noStrike">
                          <a:solidFill>
                            <a:srgbClr val="000000"/>
                          </a:solidFill>
                          <a:effectLst/>
                          <a:latin typeface="Calibri" panose="020F0502020204030204" pitchFamily="34" charset="0"/>
                        </a:rPr>
                        <a:t>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880"/>
                    </a:solidFill>
                  </a:tcPr>
                </a:tc>
                <a:tc>
                  <a:txBody>
                    <a:bodyPr/>
                    <a:lstStyle/>
                    <a:p>
                      <a:pPr algn="ctr" fontAlgn="ctr">
                        <a:buNone/>
                      </a:pPr>
                      <a:r>
                        <a:rPr lang="en-IN" sz="1000" b="0" i="0" u="none" strike="noStrike">
                          <a:solidFill>
                            <a:srgbClr val="000000"/>
                          </a:solidFill>
                          <a:effectLst/>
                          <a:latin typeface="Calibri" panose="020F0502020204030204" pitchFamily="34" charset="0"/>
                        </a:rPr>
                        <a:t>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877"/>
                    </a:solidFill>
                  </a:tcPr>
                </a:tc>
                <a:tc>
                  <a:txBody>
                    <a:bodyPr/>
                    <a:lstStyle/>
                    <a:p>
                      <a:pPr algn="ctr" fontAlgn="ctr">
                        <a:buNone/>
                      </a:pPr>
                      <a:r>
                        <a:rPr lang="en-IN" sz="1000" b="0" i="0" u="none" strike="noStrike">
                          <a:solidFill>
                            <a:srgbClr val="000000"/>
                          </a:solidFill>
                          <a:effectLst/>
                          <a:latin typeface="Calibri" panose="020F0502020204030204" pitchFamily="34" charset="0"/>
                        </a:rPr>
                        <a:t>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A78"/>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0426323"/>
                  </a:ext>
                </a:extLst>
              </a:tr>
              <a:tr h="425372">
                <a:tc>
                  <a:txBody>
                    <a:bodyPr/>
                    <a:lstStyle/>
                    <a:p>
                      <a:pPr algn="ctr" fontAlgn="ctr">
                        <a:buNone/>
                      </a:pP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42,637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49.1%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B6F"/>
                    </a:solidFill>
                  </a:tcPr>
                </a:tc>
                <a:tc>
                  <a:txBody>
                    <a:bodyPr/>
                    <a:lstStyle/>
                    <a:p>
                      <a:pPr algn="ctr" fontAlgn="ctr">
                        <a:buNone/>
                      </a:pPr>
                      <a:r>
                        <a:rPr lang="en-IN" sz="1000" b="0" i="0" u="none" strike="noStrike">
                          <a:solidFill>
                            <a:srgbClr val="000000"/>
                          </a:solidFill>
                          <a:effectLst/>
                          <a:latin typeface="Calibri" panose="020F0502020204030204" pitchFamily="34" charset="0"/>
                        </a:rPr>
                        <a:t>23.8%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C07B"/>
                    </a:solidFill>
                  </a:tcPr>
                </a:tc>
                <a:tc>
                  <a:txBody>
                    <a:bodyPr/>
                    <a:lstStyle/>
                    <a:p>
                      <a:pPr algn="ctr" fontAlgn="ctr">
                        <a:buNone/>
                      </a:pPr>
                      <a:r>
                        <a:rPr lang="en-IN" sz="1000" b="0" i="0" u="none" strike="noStrike">
                          <a:solidFill>
                            <a:srgbClr val="000000"/>
                          </a:solidFill>
                          <a:effectLst/>
                          <a:latin typeface="Calibri" panose="020F0502020204030204" pitchFamily="34" charset="0"/>
                        </a:rPr>
                        <a:t>14.9%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3D07F"/>
                    </a:solidFill>
                  </a:tcPr>
                </a:tc>
                <a:tc>
                  <a:txBody>
                    <a:bodyPr/>
                    <a:lstStyle/>
                    <a:p>
                      <a:pPr algn="ctr" fontAlgn="ctr">
                        <a:buNone/>
                      </a:pPr>
                      <a:r>
                        <a:rPr lang="en-IN" sz="1000" b="0" i="0" u="none" strike="noStrike">
                          <a:solidFill>
                            <a:srgbClr val="F1F1F1"/>
                          </a:solidFill>
                          <a:effectLst/>
                          <a:latin typeface="Calibri" panose="020F0502020204030204" pitchFamily="34" charset="0"/>
                        </a:rPr>
                        <a:t>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871"/>
                    </a:solidFill>
                  </a:tcPr>
                </a:tc>
                <a:tc>
                  <a:txBody>
                    <a:bodyPr/>
                    <a:lstStyle/>
                    <a:p>
                      <a:pPr algn="ctr" fontAlgn="ctr">
                        <a:buNone/>
                      </a:pPr>
                      <a:r>
                        <a:rPr lang="en-IN" sz="1000" b="0" i="0" u="none" strike="noStrike">
                          <a:solidFill>
                            <a:srgbClr val="000000"/>
                          </a:solidFill>
                          <a:effectLst/>
                          <a:latin typeface="Calibri" panose="020F0502020204030204" pitchFamily="34" charset="0"/>
                        </a:rPr>
                        <a:t>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076"/>
                    </a:solidFill>
                  </a:tcPr>
                </a:tc>
                <a:tc>
                  <a:txBody>
                    <a:bodyPr/>
                    <a:lstStyle/>
                    <a:p>
                      <a:pPr algn="ctr" fontAlgn="ctr">
                        <a:buNone/>
                      </a:pPr>
                      <a:r>
                        <a:rPr lang="en-IN" sz="1000" b="0" i="0" u="none" strike="noStrike">
                          <a:solidFill>
                            <a:srgbClr val="000000"/>
                          </a:solidFill>
                          <a:effectLst/>
                          <a:latin typeface="Calibri" panose="020F0502020204030204" pitchFamily="34" charset="0"/>
                        </a:rPr>
                        <a:t>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0.549238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4104655"/>
                  </a:ext>
                </a:extLst>
              </a:tr>
              <a:tr h="425372">
                <a:tc>
                  <a:txBody>
                    <a:bodyPr/>
                    <a:lstStyle/>
                    <a:p>
                      <a:pPr algn="ctr" fontAlgn="ctr">
                        <a:buNone/>
                      </a:pPr>
                      <a:r>
                        <a:rPr lang="en-IN" sz="1000" b="0" i="0" u="none" strike="noStrike">
                          <a:solidFill>
                            <a:srgbClr val="000000"/>
                          </a:solidFill>
                          <a:effectLst/>
                          <a:latin typeface="Calibri" panose="020F0502020204030204" pitchFamily="34"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076"/>
                    </a:solidFill>
                  </a:tcPr>
                </a:tc>
                <a:tc>
                  <a:txBody>
                    <a:bodyPr/>
                    <a:lstStyle/>
                    <a:p>
                      <a:pPr algn="ctr" fontAlgn="ctr">
                        <a:buNone/>
                      </a:pPr>
                      <a:r>
                        <a:rPr lang="en-IN" sz="1000" b="0" i="0" u="none" strike="noStrike">
                          <a:solidFill>
                            <a:srgbClr val="000000"/>
                          </a:solidFill>
                          <a:effectLst/>
                          <a:latin typeface="Calibri" panose="020F0502020204030204" pitchFamily="34" charset="0"/>
                        </a:rPr>
                        <a:t>23.0%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C81"/>
                    </a:solidFill>
                  </a:tcPr>
                </a:tc>
                <a:tc>
                  <a:txBody>
                    <a:bodyPr/>
                    <a:lstStyle/>
                    <a:p>
                      <a:pPr algn="ctr" fontAlgn="ctr">
                        <a:buNone/>
                      </a:pPr>
                      <a:r>
                        <a:rPr lang="en-IN" sz="1000" b="0" i="0" u="none" strike="noStrike">
                          <a:solidFill>
                            <a:srgbClr val="000000"/>
                          </a:solidFill>
                          <a:effectLst/>
                          <a:latin typeface="Calibri" panose="020F0502020204030204" pitchFamily="34" charset="0"/>
                        </a:rPr>
                        <a:t>15.4%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F6C"/>
                    </a:solidFill>
                  </a:tcPr>
                </a:tc>
                <a:tc>
                  <a:txBody>
                    <a:bodyPr/>
                    <a:lstStyle/>
                    <a:p>
                      <a:pPr algn="ctr" fontAlgn="ctr">
                        <a:buNone/>
                      </a:pPr>
                      <a:r>
                        <a:rPr lang="en-IN" sz="1000" b="0" i="0" u="none" strike="noStrike">
                          <a:solidFill>
                            <a:srgbClr val="000000"/>
                          </a:solidFill>
                          <a:effectLst/>
                          <a:latin typeface="Calibri" panose="020F0502020204030204" pitchFamily="34" charset="0"/>
                        </a:rPr>
                        <a:t>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07C"/>
                    </a:solidFill>
                  </a:tcPr>
                </a:tc>
                <a:tc>
                  <a:txBody>
                    <a:bodyPr/>
                    <a:lstStyle/>
                    <a:p>
                      <a:pPr algn="ctr" fontAlgn="ctr">
                        <a:buNone/>
                      </a:pPr>
                      <a:r>
                        <a:rPr lang="en-IN" sz="1000" b="0" i="0" u="none" strike="noStrike">
                          <a:solidFill>
                            <a:srgbClr val="000000"/>
                          </a:solidFill>
                          <a:effectLst/>
                          <a:latin typeface="Calibri" panose="020F0502020204030204" pitchFamily="34" charset="0"/>
                        </a:rPr>
                        <a:t>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5CC7E"/>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0.550130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0039591"/>
                  </a:ext>
                </a:extLst>
              </a:tr>
            </a:tbl>
          </a:graphicData>
        </a:graphic>
      </p:graphicFrame>
    </p:spTree>
    <p:extLst>
      <p:ext uri="{BB962C8B-B14F-4D97-AF65-F5344CB8AC3E}">
        <p14:creationId xmlns:p14="http://schemas.microsoft.com/office/powerpoint/2010/main" val="10344544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D168C-ABB8-22FD-AE4B-1254EE5C5AC4}"/>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D66D5C06-F73C-D36E-ECA8-88B428014983}"/>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9: </a:t>
            </a:r>
            <a:r>
              <a:rPr lang="en-IN" sz="2500" err="1">
                <a:ea typeface="+mj-lt"/>
                <a:cs typeface="+mj-lt"/>
              </a:rPr>
              <a:t>ln_education_level</a:t>
            </a:r>
            <a:r>
              <a:rPr lang="en-IN" sz="2500">
                <a:ea typeface="+mj-lt"/>
                <a:cs typeface="+mj-lt"/>
              </a:rPr>
              <a:t> ( 4 / 4 )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6" name="Slide Number Placeholder 1">
            <a:extLst>
              <a:ext uri="{FF2B5EF4-FFF2-40B4-BE49-F238E27FC236}">
                <a16:creationId xmlns:a16="http://schemas.microsoft.com/office/drawing/2014/main" id="{2D16A005-8011-4793-EB71-F29741476168}"/>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57</a:t>
            </a:fld>
            <a:endParaRPr lang="en-PH"/>
          </a:p>
        </p:txBody>
      </p:sp>
      <p:sp>
        <p:nvSpPr>
          <p:cNvPr id="2" name="TextBox 1">
            <a:extLst>
              <a:ext uri="{FF2B5EF4-FFF2-40B4-BE49-F238E27FC236}">
                <a16:creationId xmlns:a16="http://schemas.microsoft.com/office/drawing/2014/main" id="{92729948-E0C2-4424-A91C-1B6D6DA81DBA}"/>
              </a:ext>
            </a:extLst>
          </p:cNvPr>
          <p:cNvSpPr txBox="1"/>
          <p:nvPr/>
        </p:nvSpPr>
        <p:spPr>
          <a:xfrm>
            <a:off x="2109917" y="4781138"/>
            <a:ext cx="8323603" cy="14927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Here the baseline data considered is Oct’2024 to Jan’2025.</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During the training window, CSI values ranged between ~0.0003 and ~0.0022, indicating very low variability and strong feature stability across the baseline months.</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In the Test/OOT period (Feb to Jun 2025), CSI values continued to stay extremely low, peaking just below 0.001 in April. All values remained well below the 0.1 threshold, showing no signs of data drift.</a:t>
            </a:r>
            <a:endParaRPr lang="en-US" sz="1300"/>
          </a:p>
        </p:txBody>
      </p:sp>
      <p:pic>
        <p:nvPicPr>
          <p:cNvPr id="7" name="Picture 6">
            <a:extLst>
              <a:ext uri="{FF2B5EF4-FFF2-40B4-BE49-F238E27FC236}">
                <a16:creationId xmlns:a16="http://schemas.microsoft.com/office/drawing/2014/main" id="{49330A61-7EC4-DDF7-2AEE-0B863FC8D445}"/>
              </a:ext>
            </a:extLst>
          </p:cNvPr>
          <p:cNvPicPr>
            <a:picLocks noChangeAspect="1"/>
          </p:cNvPicPr>
          <p:nvPr/>
        </p:nvPicPr>
        <p:blipFill>
          <a:blip r:embed="rId2"/>
          <a:stretch>
            <a:fillRect/>
          </a:stretch>
        </p:blipFill>
        <p:spPr>
          <a:xfrm>
            <a:off x="1385887" y="820952"/>
            <a:ext cx="9420225" cy="3714750"/>
          </a:xfrm>
          <a:prstGeom prst="rect">
            <a:avLst/>
          </a:prstGeom>
        </p:spPr>
      </p:pic>
    </p:spTree>
    <p:extLst>
      <p:ext uri="{BB962C8B-B14F-4D97-AF65-F5344CB8AC3E}">
        <p14:creationId xmlns:p14="http://schemas.microsoft.com/office/powerpoint/2010/main" val="5836694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C57DD-F179-5B69-E5D9-13DA0C7582EF}"/>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B74CCFDF-7504-FB32-2F3C-A9E64E25692F}"/>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10: ln_ref2_type</a:t>
            </a:r>
            <a:r>
              <a:rPr lang="en-US" sz="2500">
                <a:ea typeface="+mj-lt"/>
                <a:cs typeface="+mj-lt"/>
              </a:rPr>
              <a:t> </a:t>
            </a:r>
            <a:r>
              <a:rPr lang="en-IN" sz="2500">
                <a:ea typeface="+mj-lt"/>
                <a:cs typeface="+mj-lt"/>
              </a:rPr>
              <a:t>( 1 / 4 )  - Feature Performance in Train vs Test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11" name="TextBox 10">
            <a:extLst>
              <a:ext uri="{FF2B5EF4-FFF2-40B4-BE49-F238E27FC236}">
                <a16:creationId xmlns:a16="http://schemas.microsoft.com/office/drawing/2014/main" id="{E9D02E1D-892D-7425-2460-4B6D832410D6}"/>
              </a:ext>
            </a:extLst>
          </p:cNvPr>
          <p:cNvSpPr txBox="1"/>
          <p:nvPr/>
        </p:nvSpPr>
        <p:spPr>
          <a:xfrm>
            <a:off x="296235" y="536581"/>
            <a:ext cx="8427433" cy="292388"/>
          </a:xfrm>
          <a:prstGeom prst="rect">
            <a:avLst/>
          </a:prstGeom>
          <a:noFill/>
        </p:spPr>
        <p:txBody>
          <a:bodyPr wrap="square" rtlCol="0">
            <a:spAutoFit/>
          </a:bodyPr>
          <a:lstStyle/>
          <a:p>
            <a:r>
              <a:rPr lang="en-US" sz="1300"/>
              <a:t>Relationship of the second reference person to the individual (e.g., sibling, friend, spouse).</a:t>
            </a:r>
            <a:endParaRPr lang="en-IN" sz="1300"/>
          </a:p>
        </p:txBody>
      </p:sp>
      <p:pic>
        <p:nvPicPr>
          <p:cNvPr id="8" name="Picture 7">
            <a:extLst>
              <a:ext uri="{FF2B5EF4-FFF2-40B4-BE49-F238E27FC236}">
                <a16:creationId xmlns:a16="http://schemas.microsoft.com/office/drawing/2014/main" id="{6841D44F-5589-E018-6347-E38633A44F15}"/>
              </a:ext>
            </a:extLst>
          </p:cNvPr>
          <p:cNvPicPr>
            <a:picLocks noChangeAspect="1"/>
          </p:cNvPicPr>
          <p:nvPr/>
        </p:nvPicPr>
        <p:blipFill>
          <a:blip r:embed="rId2"/>
          <a:stretch>
            <a:fillRect/>
          </a:stretch>
        </p:blipFill>
        <p:spPr>
          <a:xfrm>
            <a:off x="373147" y="897335"/>
            <a:ext cx="6241298" cy="5717111"/>
          </a:xfrm>
          <a:prstGeom prst="rect">
            <a:avLst/>
          </a:prstGeom>
        </p:spPr>
      </p:pic>
      <p:pic>
        <p:nvPicPr>
          <p:cNvPr id="12" name="Picture 11">
            <a:extLst>
              <a:ext uri="{FF2B5EF4-FFF2-40B4-BE49-F238E27FC236}">
                <a16:creationId xmlns:a16="http://schemas.microsoft.com/office/drawing/2014/main" id="{FE03C8C9-77D8-F359-AF35-5F9C277553CF}"/>
              </a:ext>
            </a:extLst>
          </p:cNvPr>
          <p:cNvPicPr>
            <a:picLocks noChangeAspect="1"/>
          </p:cNvPicPr>
          <p:nvPr/>
        </p:nvPicPr>
        <p:blipFill>
          <a:blip r:embed="rId3"/>
          <a:stretch>
            <a:fillRect/>
          </a:stretch>
        </p:blipFill>
        <p:spPr>
          <a:xfrm>
            <a:off x="6887910" y="3162255"/>
            <a:ext cx="4999290" cy="1948130"/>
          </a:xfrm>
          <a:prstGeom prst="rect">
            <a:avLst/>
          </a:prstGeom>
        </p:spPr>
      </p:pic>
      <p:sp>
        <p:nvSpPr>
          <p:cNvPr id="13" name="Slide Number Placeholder 1">
            <a:extLst>
              <a:ext uri="{FF2B5EF4-FFF2-40B4-BE49-F238E27FC236}">
                <a16:creationId xmlns:a16="http://schemas.microsoft.com/office/drawing/2014/main" id="{02898875-8451-2E10-D160-923D38541992}"/>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58</a:t>
            </a:fld>
            <a:endParaRPr lang="en-PH"/>
          </a:p>
        </p:txBody>
      </p:sp>
    </p:spTree>
    <p:extLst>
      <p:ext uri="{BB962C8B-B14F-4D97-AF65-F5344CB8AC3E}">
        <p14:creationId xmlns:p14="http://schemas.microsoft.com/office/powerpoint/2010/main" val="1749407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5E0EA-F388-FEF6-07B3-CBBF3D666E37}"/>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28DCAE03-F029-1E74-A7AB-CCB0E958348D}"/>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4" name="Title 2">
            <a:extLst>
              <a:ext uri="{FF2B5EF4-FFF2-40B4-BE49-F238E27FC236}">
                <a16:creationId xmlns:a16="http://schemas.microsoft.com/office/drawing/2014/main" id="{9D409990-A9DE-309B-307E-831AE7893A43}"/>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10: ln_ref2_type ( 2 / 4 )  - Feature Statistics Analysis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3" name="Slide Number Placeholder 1">
            <a:extLst>
              <a:ext uri="{FF2B5EF4-FFF2-40B4-BE49-F238E27FC236}">
                <a16:creationId xmlns:a16="http://schemas.microsoft.com/office/drawing/2014/main" id="{0A7156DE-DC69-F456-3556-7207E69D61D9}"/>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59</a:t>
            </a:fld>
            <a:endParaRPr lang="en-PH"/>
          </a:p>
        </p:txBody>
      </p:sp>
      <p:pic>
        <p:nvPicPr>
          <p:cNvPr id="2" name="Picture 1">
            <a:extLst>
              <a:ext uri="{FF2B5EF4-FFF2-40B4-BE49-F238E27FC236}">
                <a16:creationId xmlns:a16="http://schemas.microsoft.com/office/drawing/2014/main" id="{169E807A-81CF-4A33-3E18-EA8BEED23136}"/>
              </a:ext>
            </a:extLst>
          </p:cNvPr>
          <p:cNvPicPr>
            <a:picLocks noChangeAspect="1"/>
          </p:cNvPicPr>
          <p:nvPr/>
        </p:nvPicPr>
        <p:blipFill>
          <a:blip r:embed="rId2"/>
          <a:stretch>
            <a:fillRect/>
          </a:stretch>
        </p:blipFill>
        <p:spPr>
          <a:xfrm>
            <a:off x="4515114" y="733245"/>
            <a:ext cx="7676885" cy="6124755"/>
          </a:xfrm>
          <a:prstGeom prst="rect">
            <a:avLst/>
          </a:prstGeom>
        </p:spPr>
      </p:pic>
      <p:sp>
        <p:nvSpPr>
          <p:cNvPr id="5" name="Rectangle 4">
            <a:extLst>
              <a:ext uri="{FF2B5EF4-FFF2-40B4-BE49-F238E27FC236}">
                <a16:creationId xmlns:a16="http://schemas.microsoft.com/office/drawing/2014/main" id="{3B1AC8DD-BE95-FB8D-7E90-1E840DB8D973}"/>
              </a:ext>
            </a:extLst>
          </p:cNvPr>
          <p:cNvSpPr/>
          <p:nvPr/>
        </p:nvSpPr>
        <p:spPr>
          <a:xfrm>
            <a:off x="534826" y="1521339"/>
            <a:ext cx="3536842"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300">
                <a:solidFill>
                  <a:srgbClr val="000000"/>
                </a:solidFill>
              </a:rPr>
              <a:t>The red line (model prediction) generally follows the trend of the blue line (actual target), indicating the model is using this feature effectively.</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A noticeable gap between the red and purple lines suggests that the feature contributes positively to prediction accuracy.</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green bars (data per bin) show a well-distributed sample across bins, with good representation in the middle ranges.</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target rate shows variation across bins, which aligns with the WOE encoding and supports the feature’s value in the model.</a:t>
            </a:r>
            <a:endParaRPr lang="en-GB" sz="1300">
              <a:solidFill>
                <a:srgbClr val="000000"/>
              </a:solidFill>
            </a:endParaRPr>
          </a:p>
        </p:txBody>
      </p:sp>
    </p:spTree>
    <p:extLst>
      <p:ext uri="{BB962C8B-B14F-4D97-AF65-F5344CB8AC3E}">
        <p14:creationId xmlns:p14="http://schemas.microsoft.com/office/powerpoint/2010/main" val="742182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F5135-1F87-803C-A7F4-1273F79BB4B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6ABE7A-2D02-03DE-C950-58A378604A01}"/>
              </a:ext>
            </a:extLst>
          </p:cNvPr>
          <p:cNvSpPr>
            <a:spLocks noGrp="1"/>
          </p:cNvSpPr>
          <p:nvPr>
            <p:ph type="title"/>
          </p:nvPr>
        </p:nvSpPr>
        <p:spPr>
          <a:xfrm>
            <a:off x="422878" y="236035"/>
            <a:ext cx="2368551" cy="587749"/>
          </a:xfrm>
        </p:spPr>
        <p:txBody>
          <a:bodyPr>
            <a:noAutofit/>
          </a:bodyPr>
          <a:lstStyle/>
          <a:p>
            <a:r>
              <a:rPr lang="en-IN" sz="2800"/>
              <a:t>SHAP ( 12 feat )</a:t>
            </a:r>
            <a:br>
              <a:rPr lang="en-IN" sz="2800"/>
            </a:br>
            <a:endParaRPr lang="en-IN" sz="2800"/>
          </a:p>
        </p:txBody>
      </p:sp>
      <p:sp>
        <p:nvSpPr>
          <p:cNvPr id="6" name="Rectangle 5">
            <a:extLst>
              <a:ext uri="{FF2B5EF4-FFF2-40B4-BE49-F238E27FC236}">
                <a16:creationId xmlns:a16="http://schemas.microsoft.com/office/drawing/2014/main" id="{0CC874DA-AD46-1784-33DF-6B78133E4F5D}"/>
              </a:ext>
            </a:extLst>
          </p:cNvPr>
          <p:cNvSpPr/>
          <p:nvPr/>
        </p:nvSpPr>
        <p:spPr>
          <a:xfrm>
            <a:off x="229892" y="1178263"/>
            <a:ext cx="4344457" cy="4334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panose="020B0604020202020204" pitchFamily="34" charset="0"/>
              <a:buChar char="•"/>
            </a:pPr>
            <a:r>
              <a:rPr lang="en-US" sz="1400">
                <a:solidFill>
                  <a:schemeClr val="tx1"/>
                </a:solidFill>
              </a:rPr>
              <a:t>The horizontal axis shows how much a feature affects the prediction. Points to the right mean the feature increases the prediction, and points to the left mean it decreases it.</a:t>
            </a:r>
          </a:p>
          <a:p>
            <a:endParaRPr lang="en-US" sz="1400">
              <a:solidFill>
                <a:schemeClr val="tx1"/>
              </a:solidFill>
            </a:endParaRPr>
          </a:p>
          <a:p>
            <a:pPr marL="171450" indent="-171450">
              <a:buFont typeface="Arial" panose="020B0604020202020204" pitchFamily="34" charset="0"/>
              <a:buChar char="•"/>
            </a:pPr>
            <a:r>
              <a:rPr lang="en-US" sz="1400">
                <a:solidFill>
                  <a:schemeClr val="tx1"/>
                </a:solidFill>
              </a:rPr>
              <a:t>The color of each dot shows the feature value: red means the value is high, and blue means the value is low.</a:t>
            </a:r>
          </a:p>
          <a:p>
            <a:endParaRPr lang="en-US" sz="1400">
              <a:solidFill>
                <a:schemeClr val="tx1"/>
              </a:solidFill>
            </a:endParaRPr>
          </a:p>
          <a:p>
            <a:pPr marL="171450" indent="-171450">
              <a:buFont typeface="Arial" panose="020B0604020202020204" pitchFamily="34" charset="0"/>
              <a:buChar char="•"/>
            </a:pPr>
            <a:r>
              <a:rPr lang="en-US" sz="1400">
                <a:solidFill>
                  <a:schemeClr val="tx1"/>
                </a:solidFill>
              </a:rPr>
              <a:t>If red dots are mostly on the right, it means high values of that feature increase the prediction. If red dots are on the left, high values decrease the prediction.</a:t>
            </a:r>
          </a:p>
          <a:p>
            <a:endParaRPr lang="en-US" sz="1400">
              <a:solidFill>
                <a:schemeClr val="tx1"/>
              </a:solidFill>
            </a:endParaRPr>
          </a:p>
          <a:p>
            <a:pPr marL="171450" indent="-171450">
              <a:buFont typeface="Arial" panose="020B0604020202020204" pitchFamily="34" charset="0"/>
              <a:buChar char="•"/>
            </a:pPr>
            <a:r>
              <a:rPr lang="en-US" sz="1400">
                <a:solidFill>
                  <a:schemeClr val="tx1"/>
                </a:solidFill>
              </a:rPr>
              <a:t>The features are listed on the vertical axis, from most important at the top to least important at the bottom.</a:t>
            </a:r>
          </a:p>
        </p:txBody>
      </p:sp>
      <p:sp>
        <p:nvSpPr>
          <p:cNvPr id="8" name="Slide Number Placeholder 1">
            <a:extLst>
              <a:ext uri="{FF2B5EF4-FFF2-40B4-BE49-F238E27FC236}">
                <a16:creationId xmlns:a16="http://schemas.microsoft.com/office/drawing/2014/main" id="{5F63E4C6-1BE1-C9A8-97F5-5B25C0C9E328}"/>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a:t>
            </a:fld>
            <a:endParaRPr lang="en-PH"/>
          </a:p>
        </p:txBody>
      </p:sp>
      <p:pic>
        <p:nvPicPr>
          <p:cNvPr id="4" name="Picture 3">
            <a:extLst>
              <a:ext uri="{FF2B5EF4-FFF2-40B4-BE49-F238E27FC236}">
                <a16:creationId xmlns:a16="http://schemas.microsoft.com/office/drawing/2014/main" id="{F993A863-544D-D191-FDF0-6FF5381385CB}"/>
              </a:ext>
            </a:extLst>
          </p:cNvPr>
          <p:cNvPicPr>
            <a:picLocks noChangeAspect="1"/>
          </p:cNvPicPr>
          <p:nvPr/>
        </p:nvPicPr>
        <p:blipFill>
          <a:blip r:embed="rId3"/>
          <a:stretch>
            <a:fillRect/>
          </a:stretch>
        </p:blipFill>
        <p:spPr>
          <a:xfrm>
            <a:off x="4761781" y="0"/>
            <a:ext cx="7430219" cy="6858000"/>
          </a:xfrm>
          <a:prstGeom prst="rect">
            <a:avLst/>
          </a:prstGeom>
        </p:spPr>
      </p:pic>
    </p:spTree>
    <p:extLst>
      <p:ext uri="{BB962C8B-B14F-4D97-AF65-F5344CB8AC3E}">
        <p14:creationId xmlns:p14="http://schemas.microsoft.com/office/powerpoint/2010/main" val="2995196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CD33D-AD40-4B24-F99E-A4329FB41478}"/>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23ECDAEE-5932-51BB-E4DE-A52C4B918C1E}"/>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0FBA417B-04E1-B71D-EEEB-52D9E32D574D}"/>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10: ln_ref2_type </a:t>
            </a:r>
            <a:r>
              <a:rPr lang="en-IN" sz="2500">
                <a:latin typeface="Univers LT (body)"/>
                <a:ea typeface="+mj-lt"/>
                <a:cs typeface="+mj-lt"/>
              </a:rPr>
              <a:t>( 3 / 4 )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a:t>
            </a:r>
            <a:endParaRPr lang="en-US" sz="2500" b="0">
              <a:solidFill>
                <a:srgbClr val="000000"/>
              </a:solidFill>
              <a:ea typeface="+mj-lt"/>
              <a:cs typeface="+mj-lt"/>
            </a:endParaRPr>
          </a:p>
        </p:txBody>
      </p:sp>
      <p:sp>
        <p:nvSpPr>
          <p:cNvPr id="4" name="Slide Number Placeholder 1">
            <a:extLst>
              <a:ext uri="{FF2B5EF4-FFF2-40B4-BE49-F238E27FC236}">
                <a16:creationId xmlns:a16="http://schemas.microsoft.com/office/drawing/2014/main" id="{3B0C6408-5FFB-6024-C5AE-34311E70544D}"/>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60</a:t>
            </a:fld>
            <a:endParaRPr lang="en-PH"/>
          </a:p>
        </p:txBody>
      </p:sp>
      <p:sp>
        <p:nvSpPr>
          <p:cNvPr id="2" name="TextBox 1">
            <a:extLst>
              <a:ext uri="{FF2B5EF4-FFF2-40B4-BE49-F238E27FC236}">
                <a16:creationId xmlns:a16="http://schemas.microsoft.com/office/drawing/2014/main" id="{6137E6BA-DBAF-7ED1-ECDE-AF72C3F3FEC0}"/>
              </a:ext>
            </a:extLst>
          </p:cNvPr>
          <p:cNvSpPr txBox="1"/>
          <p:nvPr/>
        </p:nvSpPr>
        <p:spPr>
          <a:xfrm>
            <a:off x="8009070" y="1327836"/>
            <a:ext cx="3584832" cy="2292935"/>
          </a:xfrm>
          <a:prstGeom prst="rect">
            <a:avLst/>
          </a:prstGeom>
          <a:noFill/>
        </p:spPr>
        <p:txBody>
          <a:bodyPr wrap="square">
            <a:spAutoFit/>
          </a:bodyPr>
          <a:lstStyle/>
          <a:p>
            <a:pPr marL="285750" indent="-285750">
              <a:buFont typeface="Arial" panose="020B0604020202020204" pitchFamily="34" charset="0"/>
              <a:buChar char="•"/>
            </a:pPr>
            <a:r>
              <a:rPr lang="en-US" sz="1300"/>
              <a:t>The "Sibling" reference type steadily increases from 23.0% to 25.1%, indicating a consistent preference trend without abrupt changes.</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Other key categories like "Friend“, "Parent", and "Spouse" remain remarkably stable, fluctuating within narrow bands.</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The overall distribution is smooth and well-balanced, showing strong feature stability across months with no volatility.</a:t>
            </a:r>
            <a:endParaRPr lang="en-IN" sz="1300"/>
          </a:p>
        </p:txBody>
      </p:sp>
      <p:graphicFrame>
        <p:nvGraphicFramePr>
          <p:cNvPr id="6" name="Table 5">
            <a:extLst>
              <a:ext uri="{FF2B5EF4-FFF2-40B4-BE49-F238E27FC236}">
                <a16:creationId xmlns:a16="http://schemas.microsoft.com/office/drawing/2014/main" id="{7BB5FF5E-F2E4-0D6E-51DF-1BE05E29D8D5}"/>
              </a:ext>
            </a:extLst>
          </p:cNvPr>
          <p:cNvGraphicFramePr>
            <a:graphicFrameLocks noGrp="1"/>
          </p:cNvGraphicFramePr>
          <p:nvPr>
            <p:extLst>
              <p:ext uri="{D42A27DB-BD31-4B8C-83A1-F6EECF244321}">
                <p14:modId xmlns:p14="http://schemas.microsoft.com/office/powerpoint/2010/main" val="1567290670"/>
              </p:ext>
            </p:extLst>
          </p:nvPr>
        </p:nvGraphicFramePr>
        <p:xfrm>
          <a:off x="598098" y="769620"/>
          <a:ext cx="7078792" cy="5539737"/>
        </p:xfrm>
        <a:graphic>
          <a:graphicData uri="http://schemas.openxmlformats.org/drawingml/2006/table">
            <a:tbl>
              <a:tblPr/>
              <a:tblGrid>
                <a:gridCol w="1104398">
                  <a:extLst>
                    <a:ext uri="{9D8B030D-6E8A-4147-A177-3AD203B41FA5}">
                      <a16:colId xmlns:a16="http://schemas.microsoft.com/office/drawing/2014/main" val="805813071"/>
                    </a:ext>
                  </a:extLst>
                </a:gridCol>
                <a:gridCol w="651994">
                  <a:extLst>
                    <a:ext uri="{9D8B030D-6E8A-4147-A177-3AD203B41FA5}">
                      <a16:colId xmlns:a16="http://schemas.microsoft.com/office/drawing/2014/main" val="1206706686"/>
                    </a:ext>
                  </a:extLst>
                </a:gridCol>
                <a:gridCol w="665300">
                  <a:extLst>
                    <a:ext uri="{9D8B030D-6E8A-4147-A177-3AD203B41FA5}">
                      <a16:colId xmlns:a16="http://schemas.microsoft.com/office/drawing/2014/main" val="2943425902"/>
                    </a:ext>
                  </a:extLst>
                </a:gridCol>
                <a:gridCol w="638688">
                  <a:extLst>
                    <a:ext uri="{9D8B030D-6E8A-4147-A177-3AD203B41FA5}">
                      <a16:colId xmlns:a16="http://schemas.microsoft.com/office/drawing/2014/main" val="874481577"/>
                    </a:ext>
                  </a:extLst>
                </a:gridCol>
                <a:gridCol w="638688">
                  <a:extLst>
                    <a:ext uri="{9D8B030D-6E8A-4147-A177-3AD203B41FA5}">
                      <a16:colId xmlns:a16="http://schemas.microsoft.com/office/drawing/2014/main" val="3309131190"/>
                    </a:ext>
                  </a:extLst>
                </a:gridCol>
                <a:gridCol w="638688">
                  <a:extLst>
                    <a:ext uri="{9D8B030D-6E8A-4147-A177-3AD203B41FA5}">
                      <a16:colId xmlns:a16="http://schemas.microsoft.com/office/drawing/2014/main" val="3250150560"/>
                    </a:ext>
                  </a:extLst>
                </a:gridCol>
                <a:gridCol w="638688">
                  <a:extLst>
                    <a:ext uri="{9D8B030D-6E8A-4147-A177-3AD203B41FA5}">
                      <a16:colId xmlns:a16="http://schemas.microsoft.com/office/drawing/2014/main" val="478124970"/>
                    </a:ext>
                  </a:extLst>
                </a:gridCol>
                <a:gridCol w="638688">
                  <a:extLst>
                    <a:ext uri="{9D8B030D-6E8A-4147-A177-3AD203B41FA5}">
                      <a16:colId xmlns:a16="http://schemas.microsoft.com/office/drawing/2014/main" val="570681220"/>
                    </a:ext>
                  </a:extLst>
                </a:gridCol>
                <a:gridCol w="638688">
                  <a:extLst>
                    <a:ext uri="{9D8B030D-6E8A-4147-A177-3AD203B41FA5}">
                      <a16:colId xmlns:a16="http://schemas.microsoft.com/office/drawing/2014/main" val="3858723561"/>
                    </a:ext>
                  </a:extLst>
                </a:gridCol>
                <a:gridCol w="79836">
                  <a:extLst>
                    <a:ext uri="{9D8B030D-6E8A-4147-A177-3AD203B41FA5}">
                      <a16:colId xmlns:a16="http://schemas.microsoft.com/office/drawing/2014/main" val="1156846389"/>
                    </a:ext>
                  </a:extLst>
                </a:gridCol>
                <a:gridCol w="745136">
                  <a:extLst>
                    <a:ext uri="{9D8B030D-6E8A-4147-A177-3AD203B41FA5}">
                      <a16:colId xmlns:a16="http://schemas.microsoft.com/office/drawing/2014/main" val="2762031715"/>
                    </a:ext>
                  </a:extLst>
                </a:gridCol>
              </a:tblGrid>
              <a:tr h="863274">
                <a:tc>
                  <a:txBody>
                    <a:bodyPr/>
                    <a:lstStyle/>
                    <a:p>
                      <a:pPr algn="ctr" fontAlgn="ctr">
                        <a:buNone/>
                      </a:pPr>
                      <a:r>
                        <a:rPr lang="en-IN" sz="1000" b="1" i="0" u="none" strike="noStrike">
                          <a:solidFill>
                            <a:srgbClr val="000000"/>
                          </a:solidFill>
                          <a:effectLst/>
                          <a:latin typeface="Calibri" panose="020F0502020204030204" pitchFamily="34" charset="0"/>
                        </a:rPr>
                        <a:t>ln_ref2_type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Sibling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Friend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Parent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Co-worker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Spouse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Child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3324519"/>
                  </a:ext>
                </a:extLst>
              </a:tr>
              <a:tr h="425133">
                <a:tc>
                  <a:txBody>
                    <a:bodyPr/>
                    <a:lstStyle/>
                    <a:p>
                      <a:pPr algn="ctr" fontAlgn="ctr">
                        <a:buNone/>
                      </a:pP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50,582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23.0%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25.4%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CA7D"/>
                    </a:solidFill>
                  </a:tcPr>
                </a:tc>
                <a:tc>
                  <a:txBody>
                    <a:bodyPr/>
                    <a:lstStyle/>
                    <a:p>
                      <a:pPr algn="ctr" fontAlgn="ctr">
                        <a:buNone/>
                      </a:pPr>
                      <a:r>
                        <a:rPr lang="en-IN" sz="1000" b="0" i="0" u="none" strike="noStrike">
                          <a:solidFill>
                            <a:srgbClr val="F1F1F1"/>
                          </a:solidFill>
                          <a:effectLst/>
                          <a:latin typeface="Calibri" panose="020F0502020204030204" pitchFamily="34" charset="0"/>
                        </a:rPr>
                        <a:t>19.7%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E6F"/>
                    </a:solidFill>
                  </a:tcPr>
                </a:tc>
                <a:tc>
                  <a:txBody>
                    <a:bodyPr/>
                    <a:lstStyle/>
                    <a:p>
                      <a:pPr algn="ctr" fontAlgn="ctr">
                        <a:buNone/>
                      </a:pPr>
                      <a:r>
                        <a:rPr lang="en-IN" sz="1000" b="0" i="0" u="none" strike="noStrike">
                          <a:solidFill>
                            <a:srgbClr val="000000"/>
                          </a:solidFill>
                          <a:effectLst/>
                          <a:latin typeface="Calibri" panose="020F0502020204030204" pitchFamily="34" charset="0"/>
                        </a:rPr>
                        <a:t>15.1%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12.1%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0D07F"/>
                    </a:solidFill>
                  </a:tcPr>
                </a:tc>
                <a:tc>
                  <a:txBody>
                    <a:bodyPr/>
                    <a:lstStyle/>
                    <a:p>
                      <a:pPr algn="ctr" fontAlgn="ctr">
                        <a:buNone/>
                      </a:pPr>
                      <a:r>
                        <a:rPr lang="en-IN" sz="1000" b="0" i="0" u="none" strike="noStrike">
                          <a:solidFill>
                            <a:srgbClr val="F1F1F1"/>
                          </a:solidFill>
                          <a:effectLst/>
                          <a:latin typeface="Calibri" panose="020F0502020204030204" pitchFamily="34" charset="0"/>
                        </a:rPr>
                        <a:t>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B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0.561049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7954365"/>
                  </a:ext>
                </a:extLst>
              </a:tr>
              <a:tr h="425133">
                <a:tc>
                  <a:txBody>
                    <a:bodyPr/>
                    <a:lstStyle/>
                    <a:p>
                      <a:pPr algn="ctr" fontAlgn="ctr">
                        <a:buNone/>
                      </a:pP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45,564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23.4%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A71"/>
                    </a:solidFill>
                  </a:tcPr>
                </a:tc>
                <a:tc>
                  <a:txBody>
                    <a:bodyPr/>
                    <a:lstStyle/>
                    <a:p>
                      <a:pPr algn="ctr" fontAlgn="ctr">
                        <a:buNone/>
                      </a:pPr>
                      <a:r>
                        <a:rPr lang="en-IN" sz="1000" b="0" i="0" u="none" strike="noStrike">
                          <a:solidFill>
                            <a:srgbClr val="000000"/>
                          </a:solidFill>
                          <a:effectLst/>
                          <a:latin typeface="Calibri" panose="020F0502020204030204" pitchFamily="34" charset="0"/>
                        </a:rPr>
                        <a:t>25.9%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19.6%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15.1%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7B"/>
                    </a:solidFill>
                  </a:tcPr>
                </a:tc>
                <a:tc>
                  <a:txBody>
                    <a:bodyPr/>
                    <a:lstStyle/>
                    <a:p>
                      <a:pPr algn="ctr" fontAlgn="ctr">
                        <a:buNone/>
                      </a:pPr>
                      <a:r>
                        <a:rPr lang="en-IN" sz="1000" b="0" i="0" u="none" strike="noStrike">
                          <a:solidFill>
                            <a:srgbClr val="000000"/>
                          </a:solidFill>
                          <a:effectLst/>
                          <a:latin typeface="Calibri" panose="020F0502020204030204" pitchFamily="34" charset="0"/>
                        </a:rPr>
                        <a:t>11.6%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777"/>
                    </a:solidFill>
                  </a:tcPr>
                </a:tc>
                <a:tc>
                  <a:txBody>
                    <a:bodyPr/>
                    <a:lstStyle/>
                    <a:p>
                      <a:pPr algn="ctr" fontAlgn="ctr">
                        <a:buNone/>
                      </a:pPr>
                      <a:r>
                        <a:rPr lang="en-IN" sz="1000" b="0" i="0" u="none" strike="noStrike">
                          <a:solidFill>
                            <a:srgbClr val="F1F1F1"/>
                          </a:solidFill>
                          <a:effectLst/>
                          <a:latin typeface="Calibri" panose="020F0502020204030204" pitchFamily="34" charset="0"/>
                        </a:rPr>
                        <a:t>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0.557048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0502759"/>
                  </a:ext>
                </a:extLst>
              </a:tr>
              <a:tr h="425133">
                <a:tc>
                  <a:txBody>
                    <a:bodyPr/>
                    <a:lstStyle/>
                    <a:p>
                      <a:pPr algn="ctr" fontAlgn="ctr">
                        <a:buNone/>
                      </a:pP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37,904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A84"/>
                    </a:solidFill>
                  </a:tcPr>
                </a:tc>
                <a:tc>
                  <a:txBody>
                    <a:bodyPr/>
                    <a:lstStyle/>
                    <a:p>
                      <a:pPr algn="ctr" fontAlgn="ctr">
                        <a:buNone/>
                      </a:pPr>
                      <a:r>
                        <a:rPr lang="en-IN" sz="1000" b="0" i="0" u="none" strike="noStrike">
                          <a:solidFill>
                            <a:srgbClr val="000000"/>
                          </a:solidFill>
                          <a:effectLst/>
                          <a:latin typeface="Calibri" panose="020F0502020204030204" pitchFamily="34" charset="0"/>
                        </a:rPr>
                        <a:t>23.8%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C"/>
                    </a:solidFill>
                  </a:tcPr>
                </a:tc>
                <a:tc>
                  <a:txBody>
                    <a:bodyPr/>
                    <a:lstStyle/>
                    <a:p>
                      <a:pPr algn="ctr" fontAlgn="ctr">
                        <a:buNone/>
                      </a:pPr>
                      <a:r>
                        <a:rPr lang="en-IN" sz="1000" b="0" i="0" u="none" strike="noStrike">
                          <a:solidFill>
                            <a:srgbClr val="000000"/>
                          </a:solidFill>
                          <a:effectLst/>
                          <a:latin typeface="Calibri" panose="020F0502020204030204" pitchFamily="34" charset="0"/>
                        </a:rPr>
                        <a:t>20.0%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276"/>
                    </a:solidFill>
                  </a:tcPr>
                </a:tc>
                <a:tc>
                  <a:txBody>
                    <a:bodyPr/>
                    <a:lstStyle/>
                    <a:p>
                      <a:pPr algn="ctr" fontAlgn="ctr">
                        <a:buNone/>
                      </a:pPr>
                      <a:r>
                        <a:rPr lang="en-IN" sz="1000" b="0" i="0" u="none" strike="noStrike">
                          <a:solidFill>
                            <a:srgbClr val="000000"/>
                          </a:solidFill>
                          <a:effectLst/>
                          <a:latin typeface="Calibri" panose="020F0502020204030204" pitchFamily="34" charset="0"/>
                        </a:rPr>
                        <a:t>14.5%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D17F"/>
                    </a:solidFill>
                  </a:tcPr>
                </a:tc>
                <a:tc>
                  <a:txBody>
                    <a:bodyPr/>
                    <a:lstStyle/>
                    <a:p>
                      <a:pPr algn="ctr" fontAlgn="ctr">
                        <a:buNone/>
                      </a:pPr>
                      <a:r>
                        <a:rPr lang="en-IN" sz="1000" b="0" i="0" u="none" strike="noStrike">
                          <a:solidFill>
                            <a:srgbClr val="000000"/>
                          </a:solidFill>
                          <a:effectLst/>
                          <a:latin typeface="Calibri" panose="020F0502020204030204" pitchFamily="34" charset="0"/>
                        </a:rPr>
                        <a:t>12.2%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0CB7E"/>
                    </a:solidFill>
                  </a:tcPr>
                </a:tc>
                <a:tc>
                  <a:txBody>
                    <a:bodyPr/>
                    <a:lstStyle/>
                    <a:p>
                      <a:pPr algn="ctr" fontAlgn="ctr">
                        <a:buNone/>
                      </a:pPr>
                      <a:r>
                        <a:rPr lang="en-IN" sz="1000" b="0" i="0" u="none" strike="noStrike">
                          <a:solidFill>
                            <a:srgbClr val="000000"/>
                          </a:solidFill>
                          <a:effectLst/>
                          <a:latin typeface="Calibri" panose="020F0502020204030204" pitchFamily="34" charset="0"/>
                        </a:rPr>
                        <a:t>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D37F"/>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0.548927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0589284"/>
                  </a:ext>
                </a:extLst>
              </a:tr>
              <a:tr h="425133">
                <a:tc>
                  <a:txBody>
                    <a:bodyPr/>
                    <a:lstStyle/>
                    <a:p>
                      <a:pPr algn="ctr" fontAlgn="ctr">
                        <a:buNone/>
                      </a:pP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41,196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883"/>
                    </a:solidFill>
                  </a:tcPr>
                </a:tc>
                <a:tc>
                  <a:txBody>
                    <a:bodyPr/>
                    <a:lstStyle/>
                    <a:p>
                      <a:pPr algn="ctr" fontAlgn="ctr">
                        <a:buNone/>
                      </a:pPr>
                      <a:r>
                        <a:rPr lang="en-IN" sz="1000" b="0" i="0" u="none" strike="noStrike">
                          <a:solidFill>
                            <a:srgbClr val="F1F1F1"/>
                          </a:solidFill>
                          <a:effectLst/>
                          <a:latin typeface="Calibri" panose="020F0502020204030204" pitchFamily="34" charset="0"/>
                        </a:rPr>
                        <a:t>22.8%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66E"/>
                    </a:solidFill>
                  </a:tcPr>
                </a:tc>
                <a:tc>
                  <a:txBody>
                    <a:bodyPr/>
                    <a:lstStyle/>
                    <a:p>
                      <a:pPr algn="ctr" fontAlgn="ctr">
                        <a:buNone/>
                      </a:pPr>
                      <a:r>
                        <a:rPr lang="en-IN" sz="1000" b="0" i="0" u="none" strike="noStrike">
                          <a:solidFill>
                            <a:srgbClr val="000000"/>
                          </a:solidFill>
                          <a:effectLst/>
                          <a:latin typeface="Calibri" panose="020F0502020204030204" pitchFamily="34" charset="0"/>
                        </a:rPr>
                        <a:t>21.5%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DC57C"/>
                    </a:solidFill>
                  </a:tcPr>
                </a:tc>
                <a:tc>
                  <a:txBody>
                    <a:bodyPr/>
                    <a:lstStyle/>
                    <a:p>
                      <a:pPr algn="ctr" fontAlgn="ctr">
                        <a:buNone/>
                      </a:pPr>
                      <a:r>
                        <a:rPr lang="en-IN" sz="1000" b="0" i="0" u="none" strike="noStrike">
                          <a:solidFill>
                            <a:srgbClr val="000000"/>
                          </a:solidFill>
                          <a:effectLst/>
                          <a:latin typeface="Calibri" panose="020F0502020204030204" pitchFamily="34" charset="0"/>
                        </a:rPr>
                        <a:t>14.3%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A81"/>
                    </a:solidFill>
                  </a:tcPr>
                </a:tc>
                <a:tc>
                  <a:txBody>
                    <a:bodyPr/>
                    <a:lstStyle/>
                    <a:p>
                      <a:pPr algn="ctr" fontAlgn="ctr">
                        <a:buNone/>
                      </a:pPr>
                      <a:r>
                        <a:rPr lang="en-IN" sz="1000" b="0" i="0" u="none" strike="noStrike">
                          <a:solidFill>
                            <a:srgbClr val="000000"/>
                          </a:solidFill>
                          <a:effectLst/>
                          <a:latin typeface="Calibri" panose="020F0502020204030204" pitchFamily="34" charset="0"/>
                        </a:rPr>
                        <a:t>12.1%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5D680"/>
                    </a:solidFill>
                  </a:tcPr>
                </a:tc>
                <a:tc>
                  <a:txBody>
                    <a:bodyPr/>
                    <a:lstStyle/>
                    <a:p>
                      <a:pPr algn="ctr" fontAlgn="ctr">
                        <a:buNone/>
                      </a:pPr>
                      <a:r>
                        <a:rPr lang="en-IN" sz="1000" b="0" i="0" u="none" strike="noStrike">
                          <a:solidFill>
                            <a:srgbClr val="000000"/>
                          </a:solidFill>
                          <a:effectLst/>
                          <a:latin typeface="Calibri" panose="020F0502020204030204" pitchFamily="34" charset="0"/>
                        </a:rPr>
                        <a:t>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E82"/>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0.548719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4542686"/>
                  </a:ext>
                </a:extLst>
              </a:tr>
              <a:tr h="425133">
                <a:tc>
                  <a:txBody>
                    <a:bodyPr/>
                    <a:lstStyle/>
                    <a:p>
                      <a:pPr algn="ctr" fontAlgn="ctr">
                        <a:buNone/>
                      </a:pP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43,277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683"/>
                    </a:solidFill>
                  </a:tcPr>
                </a:tc>
                <a:tc>
                  <a:txBody>
                    <a:bodyPr/>
                    <a:lstStyle/>
                    <a:p>
                      <a:pPr algn="ctr" fontAlgn="ctr">
                        <a:buNone/>
                      </a:pPr>
                      <a:r>
                        <a:rPr lang="en-IN" sz="1000" b="0" i="0" u="none" strike="noStrike">
                          <a:solidFill>
                            <a:srgbClr val="F1F1F1"/>
                          </a:solidFill>
                          <a:effectLst/>
                          <a:latin typeface="Calibri" panose="020F0502020204030204" pitchFamily="34" charset="0"/>
                        </a:rPr>
                        <a:t>22.7%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21.3%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CD7E"/>
                    </a:solidFill>
                  </a:tcPr>
                </a:tc>
                <a:tc>
                  <a:txBody>
                    <a:bodyPr/>
                    <a:lstStyle/>
                    <a:p>
                      <a:pPr algn="ctr" fontAlgn="ctr">
                        <a:buNone/>
                      </a:pPr>
                      <a:r>
                        <a:rPr lang="en-IN" sz="1000" b="0" i="0" u="none" strike="noStrike">
                          <a:solidFill>
                            <a:srgbClr val="000000"/>
                          </a:solidFill>
                          <a:effectLst/>
                          <a:latin typeface="Calibri" panose="020F0502020204030204" pitchFamily="34" charset="0"/>
                        </a:rPr>
                        <a:t>14.5%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D37F"/>
                    </a:solidFill>
                  </a:tcPr>
                </a:tc>
                <a:tc>
                  <a:txBody>
                    <a:bodyPr/>
                    <a:lstStyle/>
                    <a:p>
                      <a:pPr algn="ctr" fontAlgn="ctr">
                        <a:buNone/>
                      </a:pPr>
                      <a:r>
                        <a:rPr lang="en-IN" sz="1000" b="0" i="0" u="none" strike="noStrike">
                          <a:solidFill>
                            <a:srgbClr val="000000"/>
                          </a:solidFill>
                          <a:effectLst/>
                          <a:latin typeface="Calibri" panose="020F0502020204030204" pitchFamily="34" charset="0"/>
                        </a:rPr>
                        <a:t>12.3%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4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874"/>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0.548875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4607540"/>
                  </a:ext>
                </a:extLst>
              </a:tr>
              <a:tr h="425133">
                <a:tc>
                  <a:txBody>
                    <a:bodyPr/>
                    <a:lstStyle/>
                    <a:p>
                      <a:pPr algn="ctr" fontAlgn="ctr">
                        <a:buNone/>
                      </a:pP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36,089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B84"/>
                    </a:solidFill>
                  </a:tcPr>
                </a:tc>
                <a:tc>
                  <a:txBody>
                    <a:bodyPr/>
                    <a:lstStyle/>
                    <a:p>
                      <a:pPr algn="ctr" fontAlgn="ctr">
                        <a:buNone/>
                      </a:pPr>
                      <a:r>
                        <a:rPr lang="en-IN" sz="1000" b="0" i="0" u="none" strike="noStrike">
                          <a:solidFill>
                            <a:srgbClr val="000000"/>
                          </a:solidFill>
                          <a:effectLst/>
                          <a:latin typeface="Calibri" panose="020F0502020204030204" pitchFamily="34" charset="0"/>
                        </a:rPr>
                        <a:t>23.2%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774"/>
                    </a:solidFill>
                  </a:tcPr>
                </a:tc>
                <a:tc>
                  <a:txBody>
                    <a:bodyPr/>
                    <a:lstStyle/>
                    <a:p>
                      <a:pPr algn="ctr" fontAlgn="ctr">
                        <a:buNone/>
                      </a:pPr>
                      <a:r>
                        <a:rPr lang="en-IN" sz="1000" b="0" i="0" u="none" strike="noStrike">
                          <a:solidFill>
                            <a:srgbClr val="000000"/>
                          </a:solidFill>
                          <a:effectLst/>
                          <a:latin typeface="Calibri" panose="020F0502020204030204" pitchFamily="34" charset="0"/>
                        </a:rPr>
                        <a:t>21.2%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ED47F"/>
                    </a:solidFill>
                  </a:tcPr>
                </a:tc>
                <a:tc>
                  <a:txBody>
                    <a:bodyPr/>
                    <a:lstStyle/>
                    <a:p>
                      <a:pPr algn="ctr" fontAlgn="ctr">
                        <a:buNone/>
                      </a:pPr>
                      <a:r>
                        <a:rPr lang="en-IN" sz="1000" b="0" i="0" u="none" strike="noStrike">
                          <a:solidFill>
                            <a:srgbClr val="000000"/>
                          </a:solidFill>
                          <a:effectLst/>
                          <a:latin typeface="Calibri" panose="020F0502020204030204" pitchFamily="34" charset="0"/>
                        </a:rPr>
                        <a:t>14.3%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D880"/>
                    </a:solidFill>
                  </a:tcPr>
                </a:tc>
                <a:tc>
                  <a:txBody>
                    <a:bodyPr/>
                    <a:lstStyle/>
                    <a:p>
                      <a:pPr algn="ctr" fontAlgn="ctr">
                        <a:buNone/>
                      </a:pPr>
                      <a:r>
                        <a:rPr lang="en-IN" sz="1000" b="0" i="0" u="none" strike="noStrike">
                          <a:solidFill>
                            <a:srgbClr val="000000"/>
                          </a:solidFill>
                          <a:effectLst/>
                          <a:latin typeface="Calibri" panose="020F0502020204030204" pitchFamily="34" charset="0"/>
                        </a:rPr>
                        <a:t>12.3%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B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0.546775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3818102"/>
                  </a:ext>
                </a:extLst>
              </a:tr>
              <a:tr h="425133">
                <a:tc>
                  <a:txBody>
                    <a:bodyPr/>
                    <a:lstStyle/>
                    <a:p>
                      <a:pPr algn="ctr" fontAlgn="ctr">
                        <a:buNone/>
                      </a:pP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36,182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382"/>
                    </a:solidFill>
                  </a:tcPr>
                </a:tc>
                <a:tc>
                  <a:txBody>
                    <a:bodyPr/>
                    <a:lstStyle/>
                    <a:p>
                      <a:pPr algn="ctr" fontAlgn="ctr">
                        <a:buNone/>
                      </a:pPr>
                      <a:r>
                        <a:rPr lang="en-IN" sz="1000" b="0" i="0" u="none" strike="noStrike">
                          <a:solidFill>
                            <a:srgbClr val="F1F1F1"/>
                          </a:solidFill>
                          <a:effectLst/>
                          <a:latin typeface="Calibri" panose="020F0502020204030204" pitchFamily="34" charset="0"/>
                        </a:rPr>
                        <a:t>23.0%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971"/>
                    </a:solidFill>
                  </a:tcPr>
                </a:tc>
                <a:tc>
                  <a:txBody>
                    <a:bodyPr/>
                    <a:lstStyle/>
                    <a:p>
                      <a:pPr algn="ctr" fontAlgn="ctr">
                        <a:buNone/>
                      </a:pPr>
                      <a:r>
                        <a:rPr lang="en-IN" sz="1000" b="0" i="0" u="none" strike="noStrike">
                          <a:solidFill>
                            <a:srgbClr val="000000"/>
                          </a:solidFill>
                          <a:effectLst/>
                          <a:latin typeface="Calibri" panose="020F0502020204030204" pitchFamily="34" charset="0"/>
                        </a:rPr>
                        <a:t>21.5%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AC57C"/>
                    </a:solidFill>
                  </a:tcPr>
                </a:tc>
                <a:tc>
                  <a:txBody>
                    <a:bodyPr/>
                    <a:lstStyle/>
                    <a:p>
                      <a:pPr algn="ctr" fontAlgn="ctr">
                        <a:buNone/>
                      </a:pPr>
                      <a:r>
                        <a:rPr lang="en-IN" sz="1000" b="0" i="0" u="none" strike="noStrike">
                          <a:solidFill>
                            <a:srgbClr val="000000"/>
                          </a:solidFill>
                          <a:effectLst/>
                          <a:latin typeface="Calibri" panose="020F0502020204030204" pitchFamily="34" charset="0"/>
                        </a:rPr>
                        <a:t>13.8%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EA84"/>
                    </a:solidFill>
                  </a:tcPr>
                </a:tc>
                <a:tc>
                  <a:txBody>
                    <a:bodyPr/>
                    <a:lstStyle/>
                    <a:p>
                      <a:pPr algn="ctr" fontAlgn="ctr">
                        <a:buNone/>
                      </a:pPr>
                      <a:r>
                        <a:rPr lang="en-IN" sz="1000" b="0" i="0" u="none" strike="noStrike">
                          <a:solidFill>
                            <a:srgbClr val="000000"/>
                          </a:solidFill>
                          <a:effectLst/>
                          <a:latin typeface="Calibri" panose="020F0502020204030204" pitchFamily="34" charset="0"/>
                        </a:rPr>
                        <a:t>12.3%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EC67D"/>
                    </a:solidFill>
                  </a:tcPr>
                </a:tc>
                <a:tc>
                  <a:txBody>
                    <a:bodyPr/>
                    <a:lstStyle/>
                    <a:p>
                      <a:pPr algn="ctr" fontAlgn="ctr">
                        <a:buNone/>
                      </a:pPr>
                      <a:r>
                        <a:rPr lang="en-IN" sz="1000" b="0" i="0" u="none" strike="noStrike">
                          <a:solidFill>
                            <a:srgbClr val="000000"/>
                          </a:solidFill>
                          <a:effectLst/>
                          <a:latin typeface="Calibri" panose="020F0502020204030204" pitchFamily="34" charset="0"/>
                        </a:rPr>
                        <a:t>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B7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0.545994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657861"/>
                  </a:ext>
                </a:extLst>
              </a:tr>
              <a:tr h="425133">
                <a:tc>
                  <a:txBody>
                    <a:bodyPr/>
                    <a:lstStyle/>
                    <a:p>
                      <a:pPr algn="ctr" fontAlgn="ctr">
                        <a:buNone/>
                      </a:pP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34,393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6D680"/>
                    </a:solidFill>
                  </a:tcPr>
                </a:tc>
                <a:tc>
                  <a:txBody>
                    <a:bodyPr/>
                    <a:lstStyle/>
                    <a:p>
                      <a:pPr algn="ctr" fontAlgn="ctr">
                        <a:buNone/>
                      </a:pPr>
                      <a:r>
                        <a:rPr lang="en-IN" sz="1000" b="0" i="0" u="none" strike="noStrike">
                          <a:solidFill>
                            <a:srgbClr val="000000"/>
                          </a:solidFill>
                          <a:effectLst/>
                          <a:latin typeface="Calibri" panose="020F0502020204030204" pitchFamily="34" charset="0"/>
                        </a:rPr>
                        <a:t>23.5%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A78"/>
                    </a:solidFill>
                  </a:tcPr>
                </a:tc>
                <a:tc>
                  <a:txBody>
                    <a:bodyPr/>
                    <a:lstStyle/>
                    <a:p>
                      <a:pPr algn="ctr" fontAlgn="ctr">
                        <a:buNone/>
                      </a:pPr>
                      <a:r>
                        <a:rPr lang="en-IN" sz="1000" b="0" i="0" u="none" strike="noStrike">
                          <a:solidFill>
                            <a:srgbClr val="000000"/>
                          </a:solidFill>
                          <a:effectLst/>
                          <a:latin typeface="Calibri" panose="020F0502020204030204" pitchFamily="34" charset="0"/>
                        </a:rPr>
                        <a:t>21.7%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13.3%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67A"/>
                    </a:solidFill>
                  </a:tcPr>
                </a:tc>
                <a:tc>
                  <a:txBody>
                    <a:bodyPr/>
                    <a:lstStyle/>
                    <a:p>
                      <a:pPr algn="ctr" fontAlgn="ctr">
                        <a:buNone/>
                      </a:pPr>
                      <a:r>
                        <a:rPr lang="en-IN" sz="1000" b="0" i="0" u="none" strike="noStrike">
                          <a:solidFill>
                            <a:srgbClr val="000000"/>
                          </a:solidFill>
                          <a:effectLst/>
                          <a:latin typeface="Calibri" panose="020F0502020204030204" pitchFamily="34" charset="0"/>
                        </a:rPr>
                        <a:t>11.7%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27F"/>
                    </a:solidFill>
                  </a:tcPr>
                </a:tc>
                <a:tc>
                  <a:txBody>
                    <a:bodyPr/>
                    <a:lstStyle/>
                    <a:p>
                      <a:pPr algn="ctr" fontAlgn="ctr">
                        <a:buNone/>
                      </a:pPr>
                      <a:r>
                        <a:rPr lang="en-IN" sz="1000" b="0" i="0" u="none" strike="noStrike">
                          <a:solidFill>
                            <a:srgbClr val="000000"/>
                          </a:solidFill>
                          <a:effectLst/>
                          <a:latin typeface="Calibri" panose="020F0502020204030204" pitchFamily="34" charset="0"/>
                        </a:rPr>
                        <a:t>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F82"/>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0.542096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9439579"/>
                  </a:ext>
                </a:extLst>
              </a:tr>
              <a:tr h="425133">
                <a:tc>
                  <a:txBody>
                    <a:bodyPr/>
                    <a:lstStyle/>
                    <a:p>
                      <a:pPr algn="ctr" fontAlgn="ctr">
                        <a:buNone/>
                      </a:pP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42,285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D17F"/>
                    </a:solidFill>
                  </a:tcPr>
                </a:tc>
                <a:tc>
                  <a:txBody>
                    <a:bodyPr/>
                    <a:lstStyle/>
                    <a:p>
                      <a:pPr algn="ctr" fontAlgn="ctr">
                        <a:buNone/>
                      </a:pPr>
                      <a:r>
                        <a:rPr lang="en-IN" sz="1000" b="0" i="0" u="none" strike="noStrike">
                          <a:solidFill>
                            <a:srgbClr val="000000"/>
                          </a:solidFill>
                          <a:effectLst/>
                          <a:latin typeface="Calibri" panose="020F0502020204030204" pitchFamily="34" charset="0"/>
                        </a:rPr>
                        <a:t>23.2%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774"/>
                    </a:solidFill>
                  </a:tcPr>
                </a:tc>
                <a:tc>
                  <a:txBody>
                    <a:bodyPr/>
                    <a:lstStyle/>
                    <a:p>
                      <a:pPr algn="ctr" fontAlgn="ctr">
                        <a:buNone/>
                      </a:pPr>
                      <a:r>
                        <a:rPr lang="en-IN" sz="1000" b="0" i="0" u="none" strike="noStrike">
                          <a:solidFill>
                            <a:srgbClr val="000000"/>
                          </a:solidFill>
                          <a:effectLst/>
                          <a:latin typeface="Calibri" panose="020F0502020204030204" pitchFamily="34" charset="0"/>
                        </a:rPr>
                        <a:t>21.4%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CA7D"/>
                    </a:solidFill>
                  </a:tcPr>
                </a:tc>
                <a:tc>
                  <a:txBody>
                    <a:bodyPr/>
                    <a:lstStyle/>
                    <a:p>
                      <a:pPr algn="ctr" fontAlgn="ctr">
                        <a:buNone/>
                      </a:pPr>
                      <a:r>
                        <a:rPr lang="en-IN" sz="1000" b="0" i="0" u="none" strike="noStrike">
                          <a:solidFill>
                            <a:srgbClr val="000000"/>
                          </a:solidFill>
                          <a:effectLst/>
                          <a:latin typeface="Calibri" panose="020F0502020204030204" pitchFamily="34" charset="0"/>
                        </a:rPr>
                        <a:t>13.1%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476"/>
                    </a:solidFill>
                  </a:tcPr>
                </a:tc>
                <a:tc>
                  <a:txBody>
                    <a:bodyPr/>
                    <a:lstStyle/>
                    <a:p>
                      <a:pPr algn="ctr" fontAlgn="ctr">
                        <a:buNone/>
                      </a:pPr>
                      <a:r>
                        <a:rPr lang="en-IN" sz="1000" b="0" i="0" u="none" strike="noStrike">
                          <a:solidFill>
                            <a:srgbClr val="000000"/>
                          </a:solidFill>
                          <a:effectLst/>
                          <a:latin typeface="Calibri" panose="020F0502020204030204" pitchFamily="34" charset="0"/>
                        </a:rPr>
                        <a:t>12.0%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DA81"/>
                    </a:solidFill>
                  </a:tcPr>
                </a:tc>
                <a:tc>
                  <a:txBody>
                    <a:bodyPr/>
                    <a:lstStyle/>
                    <a:p>
                      <a:pPr algn="ctr" fontAlgn="ctr">
                        <a:buNone/>
                      </a:pPr>
                      <a:r>
                        <a:rPr lang="en-IN" sz="1000" b="0" i="0" u="none" strike="noStrike">
                          <a:solidFill>
                            <a:srgbClr val="000000"/>
                          </a:solidFill>
                          <a:effectLst/>
                          <a:latin typeface="Calibri" panose="020F0502020204030204" pitchFamily="34" charset="0"/>
                        </a:rPr>
                        <a:t>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C97D"/>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1608548"/>
                  </a:ext>
                </a:extLst>
              </a:tr>
              <a:tr h="425133">
                <a:tc>
                  <a:txBody>
                    <a:bodyPr/>
                    <a:lstStyle/>
                    <a:p>
                      <a:pPr algn="ctr" fontAlgn="ctr">
                        <a:buNone/>
                      </a:pP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42,637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F7E"/>
                    </a:solidFill>
                  </a:tcPr>
                </a:tc>
                <a:tc>
                  <a:txBody>
                    <a:bodyPr/>
                    <a:lstStyle/>
                    <a:p>
                      <a:pPr algn="ctr" fontAlgn="ctr">
                        <a:buNone/>
                      </a:pPr>
                      <a:r>
                        <a:rPr lang="en-IN" sz="1000" b="0" i="0" u="none" strike="noStrike">
                          <a:solidFill>
                            <a:srgbClr val="000000"/>
                          </a:solidFill>
                          <a:effectLst/>
                          <a:latin typeface="Calibri" panose="020F0502020204030204" pitchFamily="34" charset="0"/>
                        </a:rPr>
                        <a:t>23.5%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977"/>
                    </a:solidFill>
                  </a:tcPr>
                </a:tc>
                <a:tc>
                  <a:txBody>
                    <a:bodyPr/>
                    <a:lstStyle/>
                    <a:p>
                      <a:pPr algn="ctr" fontAlgn="ctr">
                        <a:buNone/>
                      </a:pPr>
                      <a:r>
                        <a:rPr lang="en-IN" sz="1000" b="0" i="0" u="none" strike="noStrike">
                          <a:solidFill>
                            <a:srgbClr val="000000"/>
                          </a:solidFill>
                          <a:effectLst/>
                          <a:latin typeface="Calibri" panose="020F0502020204030204" pitchFamily="34" charset="0"/>
                        </a:rPr>
                        <a:t>21.4%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C97D"/>
                    </a:solidFill>
                  </a:tcPr>
                </a:tc>
                <a:tc>
                  <a:txBody>
                    <a:bodyPr/>
                    <a:lstStyle/>
                    <a:p>
                      <a:pPr algn="ctr" fontAlgn="ctr">
                        <a:buNone/>
                      </a:pPr>
                      <a:r>
                        <a:rPr lang="en-IN" sz="1000" b="0" i="0" u="none" strike="noStrike">
                          <a:solidFill>
                            <a:srgbClr val="F1F1F1"/>
                          </a:solidFill>
                          <a:effectLst/>
                          <a:latin typeface="Calibri" panose="020F0502020204030204" pitchFamily="34" charset="0"/>
                        </a:rPr>
                        <a:t>12.6%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46D"/>
                    </a:solidFill>
                  </a:tcPr>
                </a:tc>
                <a:tc>
                  <a:txBody>
                    <a:bodyPr/>
                    <a:lstStyle/>
                    <a:p>
                      <a:pPr algn="ctr" fontAlgn="ctr">
                        <a:buNone/>
                      </a:pPr>
                      <a:r>
                        <a:rPr lang="en-IN" sz="1000" b="0" i="0" u="none" strike="noStrike">
                          <a:solidFill>
                            <a:srgbClr val="000000"/>
                          </a:solidFill>
                          <a:effectLst/>
                          <a:latin typeface="Calibri" panose="020F0502020204030204" pitchFamily="34" charset="0"/>
                        </a:rPr>
                        <a:t>12.1%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D580"/>
                    </a:solidFill>
                  </a:tcPr>
                </a:tc>
                <a:tc>
                  <a:txBody>
                    <a:bodyPr/>
                    <a:lstStyle/>
                    <a:p>
                      <a:pPr algn="ctr" fontAlgn="ctr">
                        <a:buNone/>
                      </a:pPr>
                      <a:r>
                        <a:rPr lang="en-IN" sz="1000" b="0" i="0" u="none" strike="noStrike">
                          <a:solidFill>
                            <a:srgbClr val="000000"/>
                          </a:solidFill>
                          <a:effectLst/>
                          <a:latin typeface="Calibri" panose="020F0502020204030204" pitchFamily="34" charset="0"/>
                        </a:rPr>
                        <a:t>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0.549238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555335"/>
                  </a:ext>
                </a:extLst>
              </a:tr>
              <a:tr h="425133">
                <a:tc>
                  <a:txBody>
                    <a:bodyPr/>
                    <a:lstStyle/>
                    <a:p>
                      <a:pPr algn="ctr" fontAlgn="ctr">
                        <a:buNone/>
                      </a:pPr>
                      <a:r>
                        <a:rPr lang="en-IN" sz="1000" b="0" i="0" u="none" strike="noStrike">
                          <a:solidFill>
                            <a:srgbClr val="000000"/>
                          </a:solidFill>
                          <a:effectLst/>
                          <a:latin typeface="Calibri" panose="020F0502020204030204" pitchFamily="34"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23.7%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C7B"/>
                    </a:solidFill>
                  </a:tcPr>
                </a:tc>
                <a:tc>
                  <a:txBody>
                    <a:bodyPr/>
                    <a:lstStyle/>
                    <a:p>
                      <a:pPr algn="ctr" fontAlgn="ctr">
                        <a:buNone/>
                      </a:pPr>
                      <a:r>
                        <a:rPr lang="en-IN" sz="1000" b="0" i="0" u="none" strike="noStrike">
                          <a:solidFill>
                            <a:srgbClr val="000000"/>
                          </a:solidFill>
                          <a:effectLst/>
                          <a:latin typeface="Calibri" panose="020F0502020204030204" pitchFamily="34" charset="0"/>
                        </a:rPr>
                        <a:t>21.7%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7BF7B"/>
                    </a:solidFill>
                  </a:tcPr>
                </a:tc>
                <a:tc>
                  <a:txBody>
                    <a:bodyPr/>
                    <a:lstStyle/>
                    <a:p>
                      <a:pPr algn="ctr" fontAlgn="ctr">
                        <a:buNone/>
                      </a:pPr>
                      <a:r>
                        <a:rPr lang="en-IN" sz="1000" b="0" i="0" u="none" strike="noStrike">
                          <a:solidFill>
                            <a:srgbClr val="F1F1F1"/>
                          </a:solidFill>
                          <a:effectLst/>
                          <a:latin typeface="Calibri" panose="020F0502020204030204" pitchFamily="34" charset="0"/>
                        </a:rPr>
                        <a:t>12.5%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F1F1F1"/>
                          </a:solidFill>
                          <a:effectLst/>
                          <a:latin typeface="Calibri" panose="020F0502020204030204" pitchFamily="34" charset="0"/>
                        </a:rPr>
                        <a:t>11.3%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DC57C"/>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0.550130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4634461"/>
                  </a:ext>
                </a:extLst>
              </a:tr>
            </a:tbl>
          </a:graphicData>
        </a:graphic>
      </p:graphicFrame>
    </p:spTree>
    <p:extLst>
      <p:ext uri="{BB962C8B-B14F-4D97-AF65-F5344CB8AC3E}">
        <p14:creationId xmlns:p14="http://schemas.microsoft.com/office/powerpoint/2010/main" val="26576979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619A5-D4A8-C896-6AC7-76644506B520}"/>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0DEBC75E-E355-06A8-85AC-E17B5CD1B212}"/>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10: ln_ref2_type ( 4 / 4 )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6" name="Slide Number Placeholder 1">
            <a:extLst>
              <a:ext uri="{FF2B5EF4-FFF2-40B4-BE49-F238E27FC236}">
                <a16:creationId xmlns:a16="http://schemas.microsoft.com/office/drawing/2014/main" id="{CFD6DBE9-A83D-C49E-CCB0-B8E5DD43A10F}"/>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61</a:t>
            </a:fld>
            <a:endParaRPr lang="en-PH"/>
          </a:p>
        </p:txBody>
      </p:sp>
      <p:sp>
        <p:nvSpPr>
          <p:cNvPr id="2" name="TextBox 1">
            <a:extLst>
              <a:ext uri="{FF2B5EF4-FFF2-40B4-BE49-F238E27FC236}">
                <a16:creationId xmlns:a16="http://schemas.microsoft.com/office/drawing/2014/main" id="{A1FDA7DE-D9D5-11D9-38C5-30F0EF86DC94}"/>
              </a:ext>
            </a:extLst>
          </p:cNvPr>
          <p:cNvSpPr txBox="1"/>
          <p:nvPr/>
        </p:nvSpPr>
        <p:spPr>
          <a:xfrm>
            <a:off x="2109917" y="4781138"/>
            <a:ext cx="8323603"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Here the baseline data considered is Oct’2024 to Jan’2025.</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During this training time, CSI values remained consistently low, fluctuating between approximately 0.0007 and 0.0025. This indicates strong stability and no notable data drift during the baseline.</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In the Test/OOT period (February to June 2025), CSI values continued at a low level in February and March but began to increase gradually thereafter. By June 2025, the CSI reached a peak of just over 0.0045. Despite this upward trend, the values remained well below the 0.1 threshold, confirming that the ln_ref2_type feature remains stable over time and does not exhibit signs of significant drift.</a:t>
            </a:r>
            <a:endParaRPr lang="en-US" sz="1300"/>
          </a:p>
        </p:txBody>
      </p:sp>
      <p:pic>
        <p:nvPicPr>
          <p:cNvPr id="7" name="Picture 6">
            <a:extLst>
              <a:ext uri="{FF2B5EF4-FFF2-40B4-BE49-F238E27FC236}">
                <a16:creationId xmlns:a16="http://schemas.microsoft.com/office/drawing/2014/main" id="{8BE8D35E-6D42-C3C6-B4EE-CA4F612B12EC}"/>
              </a:ext>
            </a:extLst>
          </p:cNvPr>
          <p:cNvPicPr>
            <a:picLocks noChangeAspect="1"/>
          </p:cNvPicPr>
          <p:nvPr/>
        </p:nvPicPr>
        <p:blipFill>
          <a:blip r:embed="rId2"/>
          <a:stretch>
            <a:fillRect/>
          </a:stretch>
        </p:blipFill>
        <p:spPr>
          <a:xfrm>
            <a:off x="1385887" y="820952"/>
            <a:ext cx="9420225" cy="3714750"/>
          </a:xfrm>
          <a:prstGeom prst="rect">
            <a:avLst/>
          </a:prstGeom>
        </p:spPr>
      </p:pic>
    </p:spTree>
    <p:extLst>
      <p:ext uri="{BB962C8B-B14F-4D97-AF65-F5344CB8AC3E}">
        <p14:creationId xmlns:p14="http://schemas.microsoft.com/office/powerpoint/2010/main" val="35102976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C91A8-997F-B358-091B-E9530BF7515B}"/>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0F64248D-C048-6267-774C-0427AF8C91AD}"/>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11: </a:t>
            </a:r>
            <a:r>
              <a:rPr lang="en-IN" sz="2500" err="1">
                <a:ea typeface="+mj-lt"/>
                <a:cs typeface="+mj-lt"/>
              </a:rPr>
              <a:t>ln_email_primary_domain</a:t>
            </a:r>
            <a:r>
              <a:rPr lang="en-US" sz="2500">
                <a:ea typeface="+mj-lt"/>
                <a:cs typeface="+mj-lt"/>
              </a:rPr>
              <a:t> </a:t>
            </a:r>
            <a:r>
              <a:rPr lang="en-IN" sz="2500">
                <a:ea typeface="+mj-lt"/>
                <a:cs typeface="+mj-lt"/>
              </a:rPr>
              <a:t>( 1 / 4 )  - Feature Performance in Train vs Test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11" name="TextBox 10">
            <a:extLst>
              <a:ext uri="{FF2B5EF4-FFF2-40B4-BE49-F238E27FC236}">
                <a16:creationId xmlns:a16="http://schemas.microsoft.com/office/drawing/2014/main" id="{1B4192BA-B21A-3ECB-50A3-226157AB6E4B}"/>
              </a:ext>
            </a:extLst>
          </p:cNvPr>
          <p:cNvSpPr txBox="1"/>
          <p:nvPr/>
        </p:nvSpPr>
        <p:spPr>
          <a:xfrm>
            <a:off x="296235" y="536581"/>
            <a:ext cx="8427433" cy="292388"/>
          </a:xfrm>
          <a:prstGeom prst="rect">
            <a:avLst/>
          </a:prstGeom>
          <a:noFill/>
        </p:spPr>
        <p:txBody>
          <a:bodyPr wrap="square" rtlCol="0">
            <a:spAutoFit/>
          </a:bodyPr>
          <a:lstStyle/>
          <a:p>
            <a:r>
              <a:rPr lang="en-US" sz="1300"/>
              <a:t>Domain from the primary email address of the user.</a:t>
            </a:r>
            <a:endParaRPr lang="en-IN" sz="1300"/>
          </a:p>
        </p:txBody>
      </p:sp>
      <p:pic>
        <p:nvPicPr>
          <p:cNvPr id="8" name="Picture 7">
            <a:extLst>
              <a:ext uri="{FF2B5EF4-FFF2-40B4-BE49-F238E27FC236}">
                <a16:creationId xmlns:a16="http://schemas.microsoft.com/office/drawing/2014/main" id="{76D76F33-75F9-EA29-BD0E-05F966CED8B6}"/>
              </a:ext>
            </a:extLst>
          </p:cNvPr>
          <p:cNvPicPr>
            <a:picLocks noChangeAspect="1"/>
          </p:cNvPicPr>
          <p:nvPr/>
        </p:nvPicPr>
        <p:blipFill>
          <a:blip r:embed="rId2"/>
          <a:stretch>
            <a:fillRect/>
          </a:stretch>
        </p:blipFill>
        <p:spPr>
          <a:xfrm>
            <a:off x="461043" y="897308"/>
            <a:ext cx="6050852" cy="5424111"/>
          </a:xfrm>
          <a:prstGeom prst="rect">
            <a:avLst/>
          </a:prstGeom>
        </p:spPr>
      </p:pic>
      <p:pic>
        <p:nvPicPr>
          <p:cNvPr id="12" name="Picture 11">
            <a:extLst>
              <a:ext uri="{FF2B5EF4-FFF2-40B4-BE49-F238E27FC236}">
                <a16:creationId xmlns:a16="http://schemas.microsoft.com/office/drawing/2014/main" id="{C3791B45-F9F7-9249-1D53-CBCC86FF7C72}"/>
              </a:ext>
            </a:extLst>
          </p:cNvPr>
          <p:cNvPicPr>
            <a:picLocks noChangeAspect="1"/>
          </p:cNvPicPr>
          <p:nvPr/>
        </p:nvPicPr>
        <p:blipFill>
          <a:blip r:embed="rId3"/>
          <a:stretch>
            <a:fillRect/>
          </a:stretch>
        </p:blipFill>
        <p:spPr>
          <a:xfrm>
            <a:off x="6742632" y="3153398"/>
            <a:ext cx="5207147" cy="1666429"/>
          </a:xfrm>
          <a:prstGeom prst="rect">
            <a:avLst/>
          </a:prstGeom>
        </p:spPr>
      </p:pic>
      <p:sp>
        <p:nvSpPr>
          <p:cNvPr id="13" name="Slide Number Placeholder 1">
            <a:extLst>
              <a:ext uri="{FF2B5EF4-FFF2-40B4-BE49-F238E27FC236}">
                <a16:creationId xmlns:a16="http://schemas.microsoft.com/office/drawing/2014/main" id="{44D95A50-C7F2-1EE1-4450-F49E9DB0FE09}"/>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62</a:t>
            </a:fld>
            <a:endParaRPr lang="en-PH"/>
          </a:p>
        </p:txBody>
      </p:sp>
    </p:spTree>
    <p:extLst>
      <p:ext uri="{BB962C8B-B14F-4D97-AF65-F5344CB8AC3E}">
        <p14:creationId xmlns:p14="http://schemas.microsoft.com/office/powerpoint/2010/main" val="25214026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E2A48-3CCE-2030-FD42-7AC724543766}"/>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635FB1AB-8944-7EAF-EF35-A7E5D5C65967}"/>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4" name="Title 2">
            <a:extLst>
              <a:ext uri="{FF2B5EF4-FFF2-40B4-BE49-F238E27FC236}">
                <a16:creationId xmlns:a16="http://schemas.microsoft.com/office/drawing/2014/main" id="{1465202B-B986-6C93-057B-22E008CF490C}"/>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11: </a:t>
            </a:r>
            <a:r>
              <a:rPr lang="en-IN" sz="2500" err="1">
                <a:ea typeface="+mj-lt"/>
                <a:cs typeface="+mj-lt"/>
              </a:rPr>
              <a:t>ln_email_primary_domain</a:t>
            </a:r>
            <a:r>
              <a:rPr lang="en-IN" sz="2500">
                <a:ea typeface="+mj-lt"/>
                <a:cs typeface="+mj-lt"/>
              </a:rPr>
              <a:t> ( 2 / 4 )  - Feature Statistics Analysis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3" name="Slide Number Placeholder 1">
            <a:extLst>
              <a:ext uri="{FF2B5EF4-FFF2-40B4-BE49-F238E27FC236}">
                <a16:creationId xmlns:a16="http://schemas.microsoft.com/office/drawing/2014/main" id="{B4B059C6-24A2-4B08-F282-D46E2EA13F86}"/>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63</a:t>
            </a:fld>
            <a:endParaRPr lang="en-PH"/>
          </a:p>
        </p:txBody>
      </p:sp>
      <p:pic>
        <p:nvPicPr>
          <p:cNvPr id="2" name="Picture 1">
            <a:extLst>
              <a:ext uri="{FF2B5EF4-FFF2-40B4-BE49-F238E27FC236}">
                <a16:creationId xmlns:a16="http://schemas.microsoft.com/office/drawing/2014/main" id="{60D3D1FF-B03E-7129-7B44-D49230571BDC}"/>
              </a:ext>
            </a:extLst>
          </p:cNvPr>
          <p:cNvPicPr>
            <a:picLocks noChangeAspect="1"/>
          </p:cNvPicPr>
          <p:nvPr/>
        </p:nvPicPr>
        <p:blipFill>
          <a:blip r:embed="rId2"/>
          <a:stretch>
            <a:fillRect/>
          </a:stretch>
        </p:blipFill>
        <p:spPr>
          <a:xfrm>
            <a:off x="4373592" y="854015"/>
            <a:ext cx="7818407" cy="6003985"/>
          </a:xfrm>
          <a:prstGeom prst="rect">
            <a:avLst/>
          </a:prstGeom>
        </p:spPr>
      </p:pic>
      <p:sp>
        <p:nvSpPr>
          <p:cNvPr id="5" name="Rectangle 4">
            <a:extLst>
              <a:ext uri="{FF2B5EF4-FFF2-40B4-BE49-F238E27FC236}">
                <a16:creationId xmlns:a16="http://schemas.microsoft.com/office/drawing/2014/main" id="{7839D29C-8722-08FF-5988-0265FECED87D}"/>
              </a:ext>
            </a:extLst>
          </p:cNvPr>
          <p:cNvSpPr/>
          <p:nvPr/>
        </p:nvSpPr>
        <p:spPr>
          <a:xfrm>
            <a:off x="534826" y="1521339"/>
            <a:ext cx="3536842"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300">
                <a:solidFill>
                  <a:srgbClr val="000000"/>
                </a:solidFill>
              </a:rPr>
              <a:t>The red line (model prediction) broadly follows the trend of the blue line (actual target), showing the model is using this feature effectively.</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A noticeable gap between the red and purple lines suggests that the feature is helping the model make more accurate predictions.</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green bars (data per bin) show an imbalanced distribution, with most records concentrated in the first bin.</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target rate shows variation across bins, which aligns with the WOE transformation and supports the feature’s value in the model.</a:t>
            </a:r>
            <a:endParaRPr lang="en-GB" sz="1300">
              <a:solidFill>
                <a:srgbClr val="000000"/>
              </a:solidFill>
            </a:endParaRPr>
          </a:p>
        </p:txBody>
      </p:sp>
    </p:spTree>
    <p:extLst>
      <p:ext uri="{BB962C8B-B14F-4D97-AF65-F5344CB8AC3E}">
        <p14:creationId xmlns:p14="http://schemas.microsoft.com/office/powerpoint/2010/main" val="552803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75423-A898-02A1-E81A-C4AC640FE85B}"/>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A49AF773-0F91-9744-4803-0895732F789A}"/>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1EBAFA0D-D4D4-1E87-5FDF-92ABE1B13507}"/>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11: </a:t>
            </a:r>
            <a:r>
              <a:rPr lang="en-IN" sz="2500" err="1">
                <a:ea typeface="+mj-lt"/>
                <a:cs typeface="+mj-lt"/>
              </a:rPr>
              <a:t>ln_email_primary_domain</a:t>
            </a:r>
            <a:r>
              <a:rPr lang="en-IN" sz="2500">
                <a:ea typeface="+mj-lt"/>
                <a:cs typeface="+mj-lt"/>
              </a:rPr>
              <a:t> </a:t>
            </a:r>
            <a:r>
              <a:rPr lang="en-IN" sz="2500">
                <a:latin typeface="Univers LT (body)"/>
                <a:ea typeface="+mj-lt"/>
                <a:cs typeface="+mj-lt"/>
              </a:rPr>
              <a:t>( 3 / 4 )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a:t>
            </a:r>
            <a:endParaRPr lang="en-US" sz="2500" b="0">
              <a:solidFill>
                <a:srgbClr val="000000"/>
              </a:solidFill>
              <a:ea typeface="+mj-lt"/>
              <a:cs typeface="+mj-lt"/>
            </a:endParaRPr>
          </a:p>
        </p:txBody>
      </p:sp>
      <p:sp>
        <p:nvSpPr>
          <p:cNvPr id="4" name="Slide Number Placeholder 1">
            <a:extLst>
              <a:ext uri="{FF2B5EF4-FFF2-40B4-BE49-F238E27FC236}">
                <a16:creationId xmlns:a16="http://schemas.microsoft.com/office/drawing/2014/main" id="{71A104D6-B9D2-F61D-87CB-FB5CAF92DD15}"/>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64</a:t>
            </a:fld>
            <a:endParaRPr lang="en-PH"/>
          </a:p>
        </p:txBody>
      </p:sp>
      <p:sp>
        <p:nvSpPr>
          <p:cNvPr id="2" name="TextBox 1">
            <a:extLst>
              <a:ext uri="{FF2B5EF4-FFF2-40B4-BE49-F238E27FC236}">
                <a16:creationId xmlns:a16="http://schemas.microsoft.com/office/drawing/2014/main" id="{CB734785-AFB7-57DD-A506-9D3B21637656}"/>
              </a:ext>
            </a:extLst>
          </p:cNvPr>
          <p:cNvSpPr txBox="1"/>
          <p:nvPr/>
        </p:nvSpPr>
        <p:spPr>
          <a:xfrm>
            <a:off x="8009070" y="1327836"/>
            <a:ext cx="3584832" cy="2492990"/>
          </a:xfrm>
          <a:prstGeom prst="rect">
            <a:avLst/>
          </a:prstGeom>
          <a:noFill/>
        </p:spPr>
        <p:txBody>
          <a:bodyPr wrap="square">
            <a:spAutoFit/>
          </a:bodyPr>
          <a:lstStyle/>
          <a:p>
            <a:pPr marL="285750" indent="-285750">
              <a:buFont typeface="Arial" panose="020B0604020202020204" pitchFamily="34" charset="0"/>
              <a:buChar char="•"/>
            </a:pPr>
            <a:r>
              <a:rPr lang="en-US" sz="1300" b="1"/>
              <a:t>gmail.com</a:t>
            </a:r>
            <a:r>
              <a:rPr lang="en-US" sz="1300"/>
              <a:t> remains the dominant domain, consistently above 91%, with a slight upward trend to 92.6%, showing a very stable and strong pattern.</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Other domains like </a:t>
            </a:r>
            <a:r>
              <a:rPr lang="en-US" sz="1300" b="1"/>
              <a:t>yahoo.com</a:t>
            </a:r>
            <a:r>
              <a:rPr lang="en-US" sz="1300"/>
              <a:t> and “other” stay within narrow and controlled ranges, with no sharp fluctuations.</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The overall distribution is highly consistent month over month, reflecting excellent feature stability for modeling.</a:t>
            </a:r>
            <a:endParaRPr lang="en-IN" sz="1300"/>
          </a:p>
        </p:txBody>
      </p:sp>
      <p:graphicFrame>
        <p:nvGraphicFramePr>
          <p:cNvPr id="6" name="Table 5">
            <a:extLst>
              <a:ext uri="{FF2B5EF4-FFF2-40B4-BE49-F238E27FC236}">
                <a16:creationId xmlns:a16="http://schemas.microsoft.com/office/drawing/2014/main" id="{B7573708-CDA9-7F04-6D77-CFDD92A70A6D}"/>
              </a:ext>
            </a:extLst>
          </p:cNvPr>
          <p:cNvGraphicFramePr>
            <a:graphicFrameLocks noGrp="1"/>
          </p:cNvGraphicFramePr>
          <p:nvPr>
            <p:extLst>
              <p:ext uri="{D42A27DB-BD31-4B8C-83A1-F6EECF244321}">
                <p14:modId xmlns:p14="http://schemas.microsoft.com/office/powerpoint/2010/main" val="3790101237"/>
              </p:ext>
            </p:extLst>
          </p:nvPr>
        </p:nvGraphicFramePr>
        <p:xfrm>
          <a:off x="598098" y="765206"/>
          <a:ext cx="6991421" cy="5416140"/>
        </p:xfrm>
        <a:graphic>
          <a:graphicData uri="http://schemas.openxmlformats.org/drawingml/2006/table">
            <a:tbl>
              <a:tblPr/>
              <a:tblGrid>
                <a:gridCol w="1495588">
                  <a:extLst>
                    <a:ext uri="{9D8B030D-6E8A-4147-A177-3AD203B41FA5}">
                      <a16:colId xmlns:a16="http://schemas.microsoft.com/office/drawing/2014/main" val="1864761448"/>
                    </a:ext>
                  </a:extLst>
                </a:gridCol>
                <a:gridCol w="882937">
                  <a:extLst>
                    <a:ext uri="{9D8B030D-6E8A-4147-A177-3AD203B41FA5}">
                      <a16:colId xmlns:a16="http://schemas.microsoft.com/office/drawing/2014/main" val="1241338130"/>
                    </a:ext>
                  </a:extLst>
                </a:gridCol>
                <a:gridCol w="900956">
                  <a:extLst>
                    <a:ext uri="{9D8B030D-6E8A-4147-A177-3AD203B41FA5}">
                      <a16:colId xmlns:a16="http://schemas.microsoft.com/office/drawing/2014/main" val="1916225025"/>
                    </a:ext>
                  </a:extLst>
                </a:gridCol>
                <a:gridCol w="864918">
                  <a:extLst>
                    <a:ext uri="{9D8B030D-6E8A-4147-A177-3AD203B41FA5}">
                      <a16:colId xmlns:a16="http://schemas.microsoft.com/office/drawing/2014/main" val="4114360811"/>
                    </a:ext>
                  </a:extLst>
                </a:gridCol>
                <a:gridCol w="864918">
                  <a:extLst>
                    <a:ext uri="{9D8B030D-6E8A-4147-A177-3AD203B41FA5}">
                      <a16:colId xmlns:a16="http://schemas.microsoft.com/office/drawing/2014/main" val="3773169200"/>
                    </a:ext>
                  </a:extLst>
                </a:gridCol>
                <a:gridCol w="864918">
                  <a:extLst>
                    <a:ext uri="{9D8B030D-6E8A-4147-A177-3AD203B41FA5}">
                      <a16:colId xmlns:a16="http://schemas.microsoft.com/office/drawing/2014/main" val="2435062775"/>
                    </a:ext>
                  </a:extLst>
                </a:gridCol>
                <a:gridCol w="108115">
                  <a:extLst>
                    <a:ext uri="{9D8B030D-6E8A-4147-A177-3AD203B41FA5}">
                      <a16:colId xmlns:a16="http://schemas.microsoft.com/office/drawing/2014/main" val="2852714202"/>
                    </a:ext>
                  </a:extLst>
                </a:gridCol>
                <a:gridCol w="1009071">
                  <a:extLst>
                    <a:ext uri="{9D8B030D-6E8A-4147-A177-3AD203B41FA5}">
                      <a16:colId xmlns:a16="http://schemas.microsoft.com/office/drawing/2014/main" val="1357071089"/>
                    </a:ext>
                  </a:extLst>
                </a:gridCol>
              </a:tblGrid>
              <a:tr h="730877">
                <a:tc>
                  <a:txBody>
                    <a:bodyPr/>
                    <a:lstStyle/>
                    <a:p>
                      <a:pPr algn="ctr" fontAlgn="ctr">
                        <a:buNone/>
                      </a:pPr>
                      <a:r>
                        <a:rPr lang="en-IN" sz="1000" b="1" i="0" u="none" strike="noStrike">
                          <a:solidFill>
                            <a:srgbClr val="000000"/>
                          </a:solidFill>
                          <a:effectLst/>
                          <a:latin typeface="Calibri" panose="020F0502020204030204" pitchFamily="34" charset="0"/>
                        </a:rPr>
                        <a:t>ln_email_primary_domain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gmail.com</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yahoo.com</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other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7661708"/>
                  </a:ext>
                </a:extLst>
              </a:tr>
              <a:tr h="425933">
                <a:tc>
                  <a:txBody>
                    <a:bodyPr/>
                    <a:lstStyle/>
                    <a:p>
                      <a:pPr algn="ctr" fontAlgn="ctr">
                        <a:buNone/>
                      </a:pP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50,582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92.2%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683"/>
                    </a:solidFill>
                  </a:tcPr>
                </a:tc>
                <a:tc>
                  <a:txBody>
                    <a:bodyPr/>
                    <a:lstStyle/>
                    <a:p>
                      <a:pPr algn="ctr" fontAlgn="ctr">
                        <a:buNone/>
                      </a:pPr>
                      <a:r>
                        <a:rPr lang="en-IN" sz="1000" b="0" i="0" u="none" strike="noStrike">
                          <a:solidFill>
                            <a:srgbClr val="000000"/>
                          </a:solidFill>
                          <a:effectLst/>
                          <a:latin typeface="Calibri" panose="020F0502020204030204" pitchFamily="34" charset="0"/>
                        </a:rPr>
                        <a:t>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182"/>
                    </a:solidFill>
                  </a:tcPr>
                </a:tc>
                <a:tc>
                  <a:txBody>
                    <a:bodyPr/>
                    <a:lstStyle/>
                    <a:p>
                      <a:pPr algn="ctr" fontAlgn="ctr">
                        <a:buNone/>
                      </a:pPr>
                      <a:r>
                        <a:rPr lang="en-IN" sz="1000" b="0" i="0" u="none" strike="noStrike">
                          <a:solidFill>
                            <a:srgbClr val="F1F1F1"/>
                          </a:solidFill>
                          <a:effectLst/>
                          <a:latin typeface="Calibri" panose="020F0502020204030204" pitchFamily="34" charset="0"/>
                        </a:rPr>
                        <a:t>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0.561049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069268"/>
                  </a:ext>
                </a:extLst>
              </a:tr>
              <a:tr h="425933">
                <a:tc>
                  <a:txBody>
                    <a:bodyPr/>
                    <a:lstStyle/>
                    <a:p>
                      <a:pPr algn="ctr" fontAlgn="ctr">
                        <a:buNone/>
                      </a:pP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45,564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91.7%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379"/>
                    </a:solidFill>
                  </a:tcPr>
                </a:tc>
                <a:tc>
                  <a:txBody>
                    <a:bodyPr/>
                    <a:lstStyle/>
                    <a:p>
                      <a:pPr algn="ctr" fontAlgn="ctr">
                        <a:buNone/>
                      </a:pPr>
                      <a:r>
                        <a:rPr lang="en-IN" sz="1000" b="0" i="0" u="none" strike="noStrike">
                          <a:solidFill>
                            <a:srgbClr val="000000"/>
                          </a:solidFill>
                          <a:effectLst/>
                          <a:latin typeface="Calibri" panose="020F0502020204030204" pitchFamily="34" charset="0"/>
                        </a:rPr>
                        <a:t>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D580"/>
                    </a:solidFill>
                  </a:tcPr>
                </a:tc>
                <a:tc>
                  <a:txBody>
                    <a:bodyPr/>
                    <a:lstStyle/>
                    <a:p>
                      <a:pPr algn="ctr" fontAlgn="ctr">
                        <a:buNone/>
                      </a:pPr>
                      <a:r>
                        <a:rPr lang="en-IN" sz="1000" b="0" i="0" u="none" strike="noStrike">
                          <a:solidFill>
                            <a:srgbClr val="000000"/>
                          </a:solidFill>
                          <a:effectLst/>
                          <a:latin typeface="Calibri" panose="020F0502020204030204" pitchFamily="34" charset="0"/>
                        </a:rPr>
                        <a:t>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884"/>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0.557048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2629092"/>
                  </a:ext>
                </a:extLst>
              </a:tr>
              <a:tr h="425933">
                <a:tc>
                  <a:txBody>
                    <a:bodyPr/>
                    <a:lstStyle/>
                    <a:p>
                      <a:pPr algn="ctr" fontAlgn="ctr">
                        <a:buNone/>
                      </a:pP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37,904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91.1%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7.1%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E81"/>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0.548927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3645626"/>
                  </a:ext>
                </a:extLst>
              </a:tr>
              <a:tr h="425933">
                <a:tc>
                  <a:txBody>
                    <a:bodyPr/>
                    <a:lstStyle/>
                    <a:p>
                      <a:pPr algn="ctr" fontAlgn="ctr">
                        <a:buNone/>
                      </a:pP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41,196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91.4%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B71"/>
                    </a:solidFill>
                  </a:tcPr>
                </a:tc>
                <a:tc>
                  <a:txBody>
                    <a:bodyPr/>
                    <a:lstStyle/>
                    <a:p>
                      <a:pPr algn="ctr" fontAlgn="ctr">
                        <a:buNone/>
                      </a:pPr>
                      <a:r>
                        <a:rPr lang="en-IN" sz="1000" b="0" i="0" u="none" strike="noStrike">
                          <a:solidFill>
                            <a:srgbClr val="000000"/>
                          </a:solidFill>
                          <a:effectLst/>
                          <a:latin typeface="Calibri" panose="020F0502020204030204" pitchFamily="34" charset="0"/>
                        </a:rPr>
                        <a:t>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CD7E"/>
                    </a:solidFill>
                  </a:tcPr>
                </a:tc>
                <a:tc>
                  <a:txBody>
                    <a:bodyPr/>
                    <a:lstStyle/>
                    <a:p>
                      <a:pPr algn="ctr" fontAlgn="ctr">
                        <a:buNone/>
                      </a:pPr>
                      <a:r>
                        <a:rPr lang="en-IN" sz="1000" b="0" i="0" u="none" strike="noStrike">
                          <a:solidFill>
                            <a:srgbClr val="000000"/>
                          </a:solidFill>
                          <a:effectLst/>
                          <a:latin typeface="Calibri" panose="020F0502020204030204" pitchFamily="34" charset="0"/>
                        </a:rPr>
                        <a:t>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27F"/>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0.548719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9302637"/>
                  </a:ext>
                </a:extLst>
              </a:tr>
              <a:tr h="425933">
                <a:tc>
                  <a:txBody>
                    <a:bodyPr/>
                    <a:lstStyle/>
                    <a:p>
                      <a:pPr algn="ctr" fontAlgn="ctr">
                        <a:buNone/>
                      </a:pP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43,277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91.4%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F72"/>
                    </a:solidFill>
                  </a:tcPr>
                </a:tc>
                <a:tc>
                  <a:txBody>
                    <a:bodyPr/>
                    <a:lstStyle/>
                    <a:p>
                      <a:pPr algn="ctr" fontAlgn="ctr">
                        <a:buNone/>
                      </a:pPr>
                      <a:r>
                        <a:rPr lang="en-IN" sz="1000" b="0" i="0" u="none" strike="noStrike">
                          <a:solidFill>
                            <a:srgbClr val="000000"/>
                          </a:solidFill>
                          <a:effectLst/>
                          <a:latin typeface="Calibri" panose="020F0502020204030204" pitchFamily="34" charset="0"/>
                        </a:rPr>
                        <a:t>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D580"/>
                    </a:solidFill>
                  </a:tcPr>
                </a:tc>
                <a:tc>
                  <a:txBody>
                    <a:bodyPr/>
                    <a:lstStyle/>
                    <a:p>
                      <a:pPr algn="ctr" fontAlgn="ctr">
                        <a:buNone/>
                      </a:pPr>
                      <a:r>
                        <a:rPr lang="en-IN" sz="1000" b="0" i="0" u="none" strike="noStrike">
                          <a:solidFill>
                            <a:srgbClr val="000000"/>
                          </a:solidFill>
                          <a:effectLst/>
                          <a:latin typeface="Calibri" panose="020F0502020204030204" pitchFamily="34" charset="0"/>
                        </a:rPr>
                        <a:t>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0.548875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9699817"/>
                  </a:ext>
                </a:extLst>
              </a:tr>
              <a:tr h="425933">
                <a:tc>
                  <a:txBody>
                    <a:bodyPr/>
                    <a:lstStyle/>
                    <a:p>
                      <a:pPr algn="ctr" fontAlgn="ctr">
                        <a:buNone/>
                      </a:pP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36,089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92.0%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B81"/>
                    </a:solidFill>
                  </a:tcPr>
                </a:tc>
                <a:tc>
                  <a:txBody>
                    <a:bodyPr/>
                    <a:lstStyle/>
                    <a:p>
                      <a:pPr algn="ctr" fontAlgn="ctr">
                        <a:buNone/>
                      </a:pPr>
                      <a:r>
                        <a:rPr lang="en-IN" sz="1000" b="0" i="0" u="none" strike="noStrike">
                          <a:solidFill>
                            <a:srgbClr val="000000"/>
                          </a:solidFill>
                          <a:effectLst/>
                          <a:latin typeface="Calibri" panose="020F0502020204030204" pitchFamily="34" charset="0"/>
                        </a:rPr>
                        <a:t>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883"/>
                    </a:solidFill>
                  </a:tcPr>
                </a:tc>
                <a:tc>
                  <a:txBody>
                    <a:bodyPr/>
                    <a:lstStyle/>
                    <a:p>
                      <a:pPr algn="ctr" fontAlgn="ctr">
                        <a:buNone/>
                      </a:pPr>
                      <a:r>
                        <a:rPr lang="en-IN" sz="1000" b="0" i="0" u="none" strike="noStrike">
                          <a:solidFill>
                            <a:srgbClr val="000000"/>
                          </a:solidFill>
                          <a:effectLst/>
                          <a:latin typeface="Calibri" panose="020F0502020204030204" pitchFamily="34" charset="0"/>
                        </a:rPr>
                        <a:t>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980"/>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0.546775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9914590"/>
                  </a:ext>
                </a:extLst>
              </a:tr>
              <a:tr h="425933">
                <a:tc>
                  <a:txBody>
                    <a:bodyPr/>
                    <a:lstStyle/>
                    <a:p>
                      <a:pPr algn="ctr" fontAlgn="ctr">
                        <a:buNone/>
                      </a:pP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36,182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92.3%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E082"/>
                    </a:solidFill>
                  </a:tcPr>
                </a:tc>
                <a:tc>
                  <a:txBody>
                    <a:bodyPr/>
                    <a:lstStyle/>
                    <a:p>
                      <a:pPr algn="ctr" fontAlgn="ctr">
                        <a:buNone/>
                      </a:pPr>
                      <a:r>
                        <a:rPr lang="en-IN" sz="1000" b="0" i="0" u="none" strike="noStrike">
                          <a:solidFill>
                            <a:srgbClr val="000000"/>
                          </a:solidFill>
                          <a:effectLst/>
                          <a:latin typeface="Calibri" panose="020F0502020204030204" pitchFamily="34" charset="0"/>
                        </a:rPr>
                        <a:t>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B7E"/>
                    </a:solidFill>
                  </a:tcPr>
                </a:tc>
                <a:tc>
                  <a:txBody>
                    <a:bodyPr/>
                    <a:lstStyle/>
                    <a:p>
                      <a:pPr algn="ctr" fontAlgn="ctr">
                        <a:buNone/>
                      </a:pPr>
                      <a:r>
                        <a:rPr lang="en-IN" sz="1000" b="0" i="0" u="none" strike="noStrike">
                          <a:solidFill>
                            <a:srgbClr val="000000"/>
                          </a:solidFill>
                          <a:effectLst/>
                          <a:latin typeface="Calibri" panose="020F0502020204030204" pitchFamily="34" charset="0"/>
                        </a:rPr>
                        <a:t>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5E382"/>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0.545994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213120"/>
                  </a:ext>
                </a:extLst>
              </a:tr>
              <a:tr h="425933">
                <a:tc>
                  <a:txBody>
                    <a:bodyPr/>
                    <a:lstStyle/>
                    <a:p>
                      <a:pPr algn="ctr" fontAlgn="ctr">
                        <a:buNone/>
                      </a:pP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34,393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92.3%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1E282"/>
                    </a:solidFill>
                  </a:tcPr>
                </a:tc>
                <a:tc>
                  <a:txBody>
                    <a:bodyPr/>
                    <a:lstStyle/>
                    <a:p>
                      <a:pPr algn="ctr" fontAlgn="ctr">
                        <a:buNone/>
                      </a:pPr>
                      <a:r>
                        <a:rPr lang="en-IN" sz="1000" b="0" i="0" u="none" strike="noStrike">
                          <a:solidFill>
                            <a:srgbClr val="000000"/>
                          </a:solidFill>
                          <a:effectLst/>
                          <a:latin typeface="Calibri" panose="020F0502020204030204" pitchFamily="34" charset="0"/>
                        </a:rPr>
                        <a:t>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E7E"/>
                    </a:solidFill>
                  </a:tcPr>
                </a:tc>
                <a:tc>
                  <a:txBody>
                    <a:bodyPr/>
                    <a:lstStyle/>
                    <a:p>
                      <a:pPr algn="ctr" fontAlgn="ctr">
                        <a:buNone/>
                      </a:pPr>
                      <a:r>
                        <a:rPr lang="en-IN" sz="1000" b="0" i="0" u="none" strike="noStrike">
                          <a:solidFill>
                            <a:srgbClr val="000000"/>
                          </a:solidFill>
                          <a:effectLst/>
                          <a:latin typeface="Calibri" panose="020F0502020204030204" pitchFamily="34" charset="0"/>
                        </a:rPr>
                        <a:t>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E082"/>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0.542096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1207368"/>
                  </a:ext>
                </a:extLst>
              </a:tr>
              <a:tr h="425933">
                <a:tc>
                  <a:txBody>
                    <a:bodyPr/>
                    <a:lstStyle/>
                    <a:p>
                      <a:pPr algn="ctr" fontAlgn="ctr">
                        <a:buNone/>
                      </a:pP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42,285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92.6%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D580"/>
                    </a:solidFill>
                  </a:tcPr>
                </a:tc>
                <a:tc>
                  <a:txBody>
                    <a:bodyPr/>
                    <a:lstStyle/>
                    <a:p>
                      <a:pPr algn="ctr" fontAlgn="ctr">
                        <a:buNone/>
                      </a:pPr>
                      <a:r>
                        <a:rPr lang="en-IN" sz="1000" b="0" i="0" u="none" strike="noStrike">
                          <a:solidFill>
                            <a:srgbClr val="000000"/>
                          </a:solidFill>
                          <a:effectLst/>
                          <a:latin typeface="Calibri" panose="020F0502020204030204" pitchFamily="34" charset="0"/>
                        </a:rPr>
                        <a:t>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87A"/>
                    </a:solidFill>
                  </a:tcPr>
                </a:tc>
                <a:tc>
                  <a:txBody>
                    <a:bodyPr/>
                    <a:lstStyle/>
                    <a:p>
                      <a:pPr algn="ctr" fontAlgn="ctr">
                        <a:buNone/>
                      </a:pPr>
                      <a:r>
                        <a:rPr lang="en-IN" sz="1000" b="0" i="0" u="none" strike="noStrike">
                          <a:solidFill>
                            <a:srgbClr val="000000"/>
                          </a:solidFill>
                          <a:effectLst/>
                          <a:latin typeface="Calibri" panose="020F0502020204030204" pitchFamily="34" charset="0"/>
                        </a:rPr>
                        <a:t>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D7E"/>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3926278"/>
                  </a:ext>
                </a:extLst>
              </a:tr>
              <a:tr h="425933">
                <a:tc>
                  <a:txBody>
                    <a:bodyPr/>
                    <a:lstStyle/>
                    <a:p>
                      <a:pPr algn="ctr" fontAlgn="ctr">
                        <a:buNone/>
                      </a:pP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42,637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92.6%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D47F"/>
                    </a:solidFill>
                  </a:tcPr>
                </a:tc>
                <a:tc>
                  <a:txBody>
                    <a:bodyPr/>
                    <a:lstStyle/>
                    <a:p>
                      <a:pPr algn="ctr" fontAlgn="ctr">
                        <a:buNone/>
                      </a:pPr>
                      <a:r>
                        <a:rPr lang="en-IN" sz="1000" b="0" i="0" u="none" strike="noStrike">
                          <a:solidFill>
                            <a:srgbClr val="000000"/>
                          </a:solidFill>
                          <a:effectLst/>
                          <a:latin typeface="Calibri" panose="020F0502020204030204" pitchFamily="34" charset="0"/>
                        </a:rPr>
                        <a:t>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677"/>
                    </a:solidFill>
                  </a:tcPr>
                </a:tc>
                <a:tc>
                  <a:txBody>
                    <a:bodyPr/>
                    <a:lstStyle/>
                    <a:p>
                      <a:pPr algn="ctr" fontAlgn="ctr">
                        <a:buNone/>
                      </a:pPr>
                      <a:r>
                        <a:rPr lang="en-IN" sz="1000" b="0" i="0" u="none" strike="noStrike">
                          <a:solidFill>
                            <a:srgbClr val="000000"/>
                          </a:solidFill>
                          <a:effectLst/>
                          <a:latin typeface="Calibri" panose="020F0502020204030204" pitchFamily="34" charset="0"/>
                        </a:rPr>
                        <a:t>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282"/>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0.549238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3568023"/>
                  </a:ext>
                </a:extLst>
              </a:tr>
              <a:tr h="425933">
                <a:tc>
                  <a:txBody>
                    <a:bodyPr/>
                    <a:lstStyle/>
                    <a:p>
                      <a:pPr algn="ctr" fontAlgn="ctr">
                        <a:buNone/>
                      </a:pPr>
                      <a:r>
                        <a:rPr lang="en-IN" sz="1000" b="0" i="0" u="none" strike="noStrike">
                          <a:solidFill>
                            <a:srgbClr val="000000"/>
                          </a:solidFill>
                          <a:effectLst/>
                          <a:latin typeface="Calibri" panose="020F0502020204030204" pitchFamily="34"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93.1%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883"/>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0.550130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3197139"/>
                  </a:ext>
                </a:extLst>
              </a:tr>
            </a:tbl>
          </a:graphicData>
        </a:graphic>
      </p:graphicFrame>
    </p:spTree>
    <p:extLst>
      <p:ext uri="{BB962C8B-B14F-4D97-AF65-F5344CB8AC3E}">
        <p14:creationId xmlns:p14="http://schemas.microsoft.com/office/powerpoint/2010/main" val="38058945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37293-6DCD-6030-AED8-1BF80FEE5263}"/>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56EA4925-FF13-6B16-C21E-68ADAD883085}"/>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11: </a:t>
            </a:r>
            <a:r>
              <a:rPr lang="en-IN" sz="2500" err="1">
                <a:ea typeface="+mj-lt"/>
                <a:cs typeface="+mj-lt"/>
              </a:rPr>
              <a:t>ln_email_primary_domain</a:t>
            </a:r>
            <a:r>
              <a:rPr lang="en-IN" sz="2500">
                <a:ea typeface="+mj-lt"/>
                <a:cs typeface="+mj-lt"/>
              </a:rPr>
              <a:t> ( 4 / 4 )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6" name="Slide Number Placeholder 1">
            <a:extLst>
              <a:ext uri="{FF2B5EF4-FFF2-40B4-BE49-F238E27FC236}">
                <a16:creationId xmlns:a16="http://schemas.microsoft.com/office/drawing/2014/main" id="{D7715D71-526A-967A-E1E1-C3028DC5A122}"/>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65</a:t>
            </a:fld>
            <a:endParaRPr lang="en-PH"/>
          </a:p>
        </p:txBody>
      </p:sp>
      <p:sp>
        <p:nvSpPr>
          <p:cNvPr id="2" name="TextBox 1">
            <a:extLst>
              <a:ext uri="{FF2B5EF4-FFF2-40B4-BE49-F238E27FC236}">
                <a16:creationId xmlns:a16="http://schemas.microsoft.com/office/drawing/2014/main" id="{5709BD83-3B27-AB0D-8D75-73A07E768D23}"/>
              </a:ext>
            </a:extLst>
          </p:cNvPr>
          <p:cNvSpPr txBox="1"/>
          <p:nvPr/>
        </p:nvSpPr>
        <p:spPr>
          <a:xfrm>
            <a:off x="2109917" y="4781138"/>
            <a:ext cx="8323603"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Here the baseline data considered is Oct’2024 to Jan’2025.</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Throughout the training period, CSI values remained very low, ranging from near 0.0000 to 0.0006, signaling excellent stability with no signs of drift.</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In the Test/OOT window (February to June 2025), CSI values showed a gradual upward trend. Starting at approximately 0.0005 in February, they increased steadily month over month, reaching a high of around 0.0014 in June 2025. Despite this incremental rise, the values stayed well below the 0.1 threshold, affirming that the </a:t>
            </a:r>
            <a:r>
              <a:rPr lang="en-US" sz="1300" err="1">
                <a:ea typeface="+mn-lt"/>
                <a:cs typeface="+mn-lt"/>
              </a:rPr>
              <a:t>ln_email_primary_domain</a:t>
            </a:r>
            <a:r>
              <a:rPr lang="en-US" sz="1300">
                <a:ea typeface="+mn-lt"/>
                <a:cs typeface="+mn-lt"/>
              </a:rPr>
              <a:t> feature remains stable over time, with no meaningful drift detected.</a:t>
            </a:r>
            <a:endParaRPr lang="en-US" sz="1300"/>
          </a:p>
        </p:txBody>
      </p:sp>
      <p:pic>
        <p:nvPicPr>
          <p:cNvPr id="7" name="Picture 6">
            <a:extLst>
              <a:ext uri="{FF2B5EF4-FFF2-40B4-BE49-F238E27FC236}">
                <a16:creationId xmlns:a16="http://schemas.microsoft.com/office/drawing/2014/main" id="{0733D6B0-2D5A-DDD0-0772-FEEBA6283E91}"/>
              </a:ext>
            </a:extLst>
          </p:cNvPr>
          <p:cNvPicPr>
            <a:picLocks noChangeAspect="1"/>
          </p:cNvPicPr>
          <p:nvPr/>
        </p:nvPicPr>
        <p:blipFill>
          <a:blip r:embed="rId2"/>
          <a:stretch>
            <a:fillRect/>
          </a:stretch>
        </p:blipFill>
        <p:spPr>
          <a:xfrm>
            <a:off x="1308885" y="820952"/>
            <a:ext cx="9420225" cy="3714750"/>
          </a:xfrm>
          <a:prstGeom prst="rect">
            <a:avLst/>
          </a:prstGeom>
        </p:spPr>
      </p:pic>
    </p:spTree>
    <p:extLst>
      <p:ext uri="{BB962C8B-B14F-4D97-AF65-F5344CB8AC3E}">
        <p14:creationId xmlns:p14="http://schemas.microsoft.com/office/powerpoint/2010/main" val="198815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A0AD7-2C95-CEE3-5E32-4E634BED378B}"/>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D4988AF8-98FE-D17F-F92F-369131AE3073}"/>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12: </a:t>
            </a:r>
            <a:r>
              <a:rPr lang="en-IN" sz="2500" err="1">
                <a:ea typeface="+mj-lt"/>
                <a:cs typeface="+mj-lt"/>
              </a:rPr>
              <a:t>ln_province_bin</a:t>
            </a:r>
            <a:r>
              <a:rPr lang="en-US" sz="2500">
                <a:ea typeface="+mj-lt"/>
                <a:cs typeface="+mj-lt"/>
              </a:rPr>
              <a:t> </a:t>
            </a:r>
            <a:r>
              <a:rPr lang="en-IN" sz="2500">
                <a:ea typeface="+mj-lt"/>
                <a:cs typeface="+mj-lt"/>
              </a:rPr>
              <a:t>( 1 / 4 )  - Feature Performance in Train vs Test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11" name="TextBox 10">
            <a:extLst>
              <a:ext uri="{FF2B5EF4-FFF2-40B4-BE49-F238E27FC236}">
                <a16:creationId xmlns:a16="http://schemas.microsoft.com/office/drawing/2014/main" id="{283954E5-2AFF-0108-28DA-25C3C198E932}"/>
              </a:ext>
            </a:extLst>
          </p:cNvPr>
          <p:cNvSpPr txBox="1"/>
          <p:nvPr/>
        </p:nvSpPr>
        <p:spPr>
          <a:xfrm>
            <a:off x="296235" y="536581"/>
            <a:ext cx="8427433" cy="292388"/>
          </a:xfrm>
          <a:prstGeom prst="rect">
            <a:avLst/>
          </a:prstGeom>
          <a:noFill/>
        </p:spPr>
        <p:txBody>
          <a:bodyPr wrap="square" rtlCol="0">
            <a:spAutoFit/>
          </a:bodyPr>
          <a:lstStyle/>
          <a:p>
            <a:r>
              <a:rPr lang="en-US" sz="1300"/>
              <a:t>It indicates the applicant's declared province of residence during the loan application.</a:t>
            </a:r>
            <a:endParaRPr lang="en-IN" sz="1300"/>
          </a:p>
        </p:txBody>
      </p:sp>
      <p:pic>
        <p:nvPicPr>
          <p:cNvPr id="8" name="Picture 7">
            <a:extLst>
              <a:ext uri="{FF2B5EF4-FFF2-40B4-BE49-F238E27FC236}">
                <a16:creationId xmlns:a16="http://schemas.microsoft.com/office/drawing/2014/main" id="{EE275F37-E9F7-B16C-ED58-02C2D7042399}"/>
              </a:ext>
            </a:extLst>
          </p:cNvPr>
          <p:cNvPicPr>
            <a:picLocks noChangeAspect="1"/>
          </p:cNvPicPr>
          <p:nvPr/>
        </p:nvPicPr>
        <p:blipFill>
          <a:blip r:embed="rId2"/>
          <a:stretch>
            <a:fillRect/>
          </a:stretch>
        </p:blipFill>
        <p:spPr>
          <a:xfrm>
            <a:off x="296236" y="948610"/>
            <a:ext cx="5799764" cy="5640198"/>
          </a:xfrm>
          <a:prstGeom prst="rect">
            <a:avLst/>
          </a:prstGeom>
        </p:spPr>
      </p:pic>
      <p:pic>
        <p:nvPicPr>
          <p:cNvPr id="12" name="Picture 11">
            <a:extLst>
              <a:ext uri="{FF2B5EF4-FFF2-40B4-BE49-F238E27FC236}">
                <a16:creationId xmlns:a16="http://schemas.microsoft.com/office/drawing/2014/main" id="{FD59C8A0-FB37-78B7-904A-43054C26D3F5}"/>
              </a:ext>
            </a:extLst>
          </p:cNvPr>
          <p:cNvPicPr>
            <a:picLocks noChangeAspect="1"/>
          </p:cNvPicPr>
          <p:nvPr/>
        </p:nvPicPr>
        <p:blipFill>
          <a:blip r:embed="rId3"/>
          <a:stretch>
            <a:fillRect/>
          </a:stretch>
        </p:blipFill>
        <p:spPr>
          <a:xfrm>
            <a:off x="6298251" y="1990724"/>
            <a:ext cx="5691499" cy="2982927"/>
          </a:xfrm>
          <a:prstGeom prst="rect">
            <a:avLst/>
          </a:prstGeom>
        </p:spPr>
      </p:pic>
      <p:sp>
        <p:nvSpPr>
          <p:cNvPr id="13" name="Slide Number Placeholder 1">
            <a:extLst>
              <a:ext uri="{FF2B5EF4-FFF2-40B4-BE49-F238E27FC236}">
                <a16:creationId xmlns:a16="http://schemas.microsoft.com/office/drawing/2014/main" id="{37CD1BE9-5F25-FB4B-5A84-CADE0D26E19E}"/>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66</a:t>
            </a:fld>
            <a:endParaRPr lang="en-PH"/>
          </a:p>
        </p:txBody>
      </p:sp>
    </p:spTree>
    <p:extLst>
      <p:ext uri="{BB962C8B-B14F-4D97-AF65-F5344CB8AC3E}">
        <p14:creationId xmlns:p14="http://schemas.microsoft.com/office/powerpoint/2010/main" val="25458271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20C2-3BF8-FF97-6E54-AA4698AF722E}"/>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C2B5C87D-EBDA-B0ED-16D3-027E6C96A800}"/>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4" name="Title 2">
            <a:extLst>
              <a:ext uri="{FF2B5EF4-FFF2-40B4-BE49-F238E27FC236}">
                <a16:creationId xmlns:a16="http://schemas.microsoft.com/office/drawing/2014/main" id="{7B04149B-BF9B-3A55-2BEC-76A8F4242199}"/>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12: </a:t>
            </a:r>
            <a:r>
              <a:rPr lang="en-IN" sz="2500" err="1">
                <a:ea typeface="+mj-lt"/>
                <a:cs typeface="+mj-lt"/>
              </a:rPr>
              <a:t>ln_province_bin</a:t>
            </a:r>
            <a:r>
              <a:rPr lang="en-IN" sz="2500">
                <a:ea typeface="+mj-lt"/>
                <a:cs typeface="+mj-lt"/>
              </a:rPr>
              <a:t> ( 2 / 4 )  - Feature Statistics Analysis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3" name="Slide Number Placeholder 1">
            <a:extLst>
              <a:ext uri="{FF2B5EF4-FFF2-40B4-BE49-F238E27FC236}">
                <a16:creationId xmlns:a16="http://schemas.microsoft.com/office/drawing/2014/main" id="{B7927026-C140-D6FD-8B64-0C3F716C7F91}"/>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67</a:t>
            </a:fld>
            <a:endParaRPr lang="en-PH"/>
          </a:p>
        </p:txBody>
      </p:sp>
      <p:pic>
        <p:nvPicPr>
          <p:cNvPr id="2" name="Picture 1">
            <a:extLst>
              <a:ext uri="{FF2B5EF4-FFF2-40B4-BE49-F238E27FC236}">
                <a16:creationId xmlns:a16="http://schemas.microsoft.com/office/drawing/2014/main" id="{9388E94F-6035-6FB7-DB55-A7BEF3B41D86}"/>
              </a:ext>
            </a:extLst>
          </p:cNvPr>
          <p:cNvPicPr>
            <a:picLocks noChangeAspect="1"/>
          </p:cNvPicPr>
          <p:nvPr/>
        </p:nvPicPr>
        <p:blipFill>
          <a:blip r:embed="rId2"/>
          <a:stretch>
            <a:fillRect/>
          </a:stretch>
        </p:blipFill>
        <p:spPr>
          <a:xfrm>
            <a:off x="4515114" y="802257"/>
            <a:ext cx="7676886" cy="6055743"/>
          </a:xfrm>
          <a:prstGeom prst="rect">
            <a:avLst/>
          </a:prstGeom>
        </p:spPr>
      </p:pic>
      <p:sp>
        <p:nvSpPr>
          <p:cNvPr id="5" name="Rectangle 4">
            <a:extLst>
              <a:ext uri="{FF2B5EF4-FFF2-40B4-BE49-F238E27FC236}">
                <a16:creationId xmlns:a16="http://schemas.microsoft.com/office/drawing/2014/main" id="{F6612A25-5CAF-C8B5-78A3-799C1258CE4A}"/>
              </a:ext>
            </a:extLst>
          </p:cNvPr>
          <p:cNvSpPr/>
          <p:nvPr/>
        </p:nvSpPr>
        <p:spPr>
          <a:xfrm>
            <a:off x="534826" y="1521339"/>
            <a:ext cx="3536842"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300">
                <a:solidFill>
                  <a:srgbClr val="000000"/>
                </a:solidFill>
              </a:rPr>
              <a:t>The red line (model prediction) generally follows the trend of the blue line (actual target), showing that the model is using this feature effectively.</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A noticeable gap between the red and purple lines indicates that this feature adds predictive value to the model.</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green bars (data per bin) show uneven distribution, with one bin containing a significantly larger number of records.</a:t>
            </a:r>
          </a:p>
          <a:p>
            <a:pPr marL="285750" indent="-285750">
              <a:buFont typeface="Arial" panose="020B0604020202020204" pitchFamily="34" charset="0"/>
              <a:buChar char="•"/>
            </a:pP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The target rate varies across bins, which aligns with the WOE encoding and supports the feature’s relevance in the model.</a:t>
            </a:r>
            <a:endParaRPr lang="en-GB" sz="1300">
              <a:solidFill>
                <a:srgbClr val="000000"/>
              </a:solidFill>
            </a:endParaRPr>
          </a:p>
        </p:txBody>
      </p:sp>
    </p:spTree>
    <p:extLst>
      <p:ext uri="{BB962C8B-B14F-4D97-AF65-F5344CB8AC3E}">
        <p14:creationId xmlns:p14="http://schemas.microsoft.com/office/powerpoint/2010/main" val="10975615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CB56E-EAF2-2250-7363-F0351F0FD3F4}"/>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4782FAF1-0D34-8DA5-3F0A-8A0C6ABFA344}"/>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12: </a:t>
            </a:r>
            <a:r>
              <a:rPr lang="en-IN" sz="2500" err="1">
                <a:ea typeface="+mj-lt"/>
                <a:cs typeface="+mj-lt"/>
              </a:rPr>
              <a:t>ln_province_bin</a:t>
            </a:r>
            <a:r>
              <a:rPr lang="en-IN" sz="2500">
                <a:ea typeface="+mj-lt"/>
                <a:cs typeface="+mj-lt"/>
              </a:rPr>
              <a:t> </a:t>
            </a:r>
            <a:r>
              <a:rPr lang="en-IN" sz="2500">
                <a:latin typeface="Univers LT (body)"/>
                <a:ea typeface="+mj-lt"/>
                <a:cs typeface="+mj-lt"/>
              </a:rPr>
              <a:t>( 3 / 4 )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a:t>
            </a:r>
            <a:endParaRPr lang="en-US" sz="2500" b="0">
              <a:solidFill>
                <a:srgbClr val="000000"/>
              </a:solidFill>
              <a:ea typeface="+mj-lt"/>
              <a:cs typeface="+mj-lt"/>
            </a:endParaRPr>
          </a:p>
        </p:txBody>
      </p:sp>
      <p:sp>
        <p:nvSpPr>
          <p:cNvPr id="4" name="Slide Number Placeholder 1">
            <a:extLst>
              <a:ext uri="{FF2B5EF4-FFF2-40B4-BE49-F238E27FC236}">
                <a16:creationId xmlns:a16="http://schemas.microsoft.com/office/drawing/2014/main" id="{22122301-518B-A1A5-7036-DFA6793629EC}"/>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68</a:t>
            </a:fld>
            <a:endParaRPr lang="en-PH"/>
          </a:p>
        </p:txBody>
      </p:sp>
      <p:sp>
        <p:nvSpPr>
          <p:cNvPr id="2" name="TextBox 1">
            <a:extLst>
              <a:ext uri="{FF2B5EF4-FFF2-40B4-BE49-F238E27FC236}">
                <a16:creationId xmlns:a16="http://schemas.microsoft.com/office/drawing/2014/main" id="{AE75E045-DBAB-FFEE-1159-6050DBD4A0F0}"/>
              </a:ext>
            </a:extLst>
          </p:cNvPr>
          <p:cNvSpPr txBox="1"/>
          <p:nvPr/>
        </p:nvSpPr>
        <p:spPr>
          <a:xfrm>
            <a:off x="1568030" y="4572293"/>
            <a:ext cx="7563376" cy="1692771"/>
          </a:xfrm>
          <a:prstGeom prst="rect">
            <a:avLst/>
          </a:prstGeom>
          <a:noFill/>
        </p:spPr>
        <p:txBody>
          <a:bodyPr wrap="square">
            <a:spAutoFit/>
          </a:bodyPr>
          <a:lstStyle/>
          <a:p>
            <a:pPr marL="285750" indent="-285750">
              <a:buFont typeface="Arial" panose="020B0604020202020204" pitchFamily="34" charset="0"/>
              <a:buChar char="•"/>
            </a:pPr>
            <a:r>
              <a:rPr lang="en-US" sz="1300"/>
              <a:t>The “others” and “metro manila” categories consistently dominate, together accounting for over 50%, with only minor fluctuations across months—showing strong and stable distribution.</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All other provinces (e.g., Cavite, Rizal, Cebu, Laguna) remain within narrow percentage bands, indicating no sharp shifts or anomalies.</a:t>
            </a:r>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The overall distribution is well-balanced and consistent, confirming the feature is stable and reliable over time for modeling purposes.</a:t>
            </a:r>
            <a:endParaRPr lang="en-IN" sz="1300"/>
          </a:p>
        </p:txBody>
      </p:sp>
      <p:graphicFrame>
        <p:nvGraphicFramePr>
          <p:cNvPr id="6" name="Table 5">
            <a:extLst>
              <a:ext uri="{FF2B5EF4-FFF2-40B4-BE49-F238E27FC236}">
                <a16:creationId xmlns:a16="http://schemas.microsoft.com/office/drawing/2014/main" id="{C86CA87C-0757-C5E6-9177-667083BB35C9}"/>
              </a:ext>
            </a:extLst>
          </p:cNvPr>
          <p:cNvGraphicFramePr>
            <a:graphicFrameLocks noGrp="1"/>
          </p:cNvGraphicFramePr>
          <p:nvPr>
            <p:extLst>
              <p:ext uri="{D42A27DB-BD31-4B8C-83A1-F6EECF244321}">
                <p14:modId xmlns:p14="http://schemas.microsoft.com/office/powerpoint/2010/main" val="2763183452"/>
              </p:ext>
            </p:extLst>
          </p:nvPr>
        </p:nvGraphicFramePr>
        <p:xfrm>
          <a:off x="911225" y="664908"/>
          <a:ext cx="10369550" cy="3593866"/>
        </p:xfrm>
        <a:graphic>
          <a:graphicData uri="http://schemas.openxmlformats.org/drawingml/2006/table">
            <a:tbl>
              <a:tblPr/>
              <a:tblGrid>
                <a:gridCol w="1049601">
                  <a:extLst>
                    <a:ext uri="{9D8B030D-6E8A-4147-A177-3AD203B41FA5}">
                      <a16:colId xmlns:a16="http://schemas.microsoft.com/office/drawing/2014/main" val="3803217202"/>
                    </a:ext>
                  </a:extLst>
                </a:gridCol>
                <a:gridCol w="619644">
                  <a:extLst>
                    <a:ext uri="{9D8B030D-6E8A-4147-A177-3AD203B41FA5}">
                      <a16:colId xmlns:a16="http://schemas.microsoft.com/office/drawing/2014/main" val="945047948"/>
                    </a:ext>
                  </a:extLst>
                </a:gridCol>
                <a:gridCol w="632290">
                  <a:extLst>
                    <a:ext uri="{9D8B030D-6E8A-4147-A177-3AD203B41FA5}">
                      <a16:colId xmlns:a16="http://schemas.microsoft.com/office/drawing/2014/main" val="3384986369"/>
                    </a:ext>
                  </a:extLst>
                </a:gridCol>
                <a:gridCol w="606998">
                  <a:extLst>
                    <a:ext uri="{9D8B030D-6E8A-4147-A177-3AD203B41FA5}">
                      <a16:colId xmlns:a16="http://schemas.microsoft.com/office/drawing/2014/main" val="231361446"/>
                    </a:ext>
                  </a:extLst>
                </a:gridCol>
                <a:gridCol w="606998">
                  <a:extLst>
                    <a:ext uri="{9D8B030D-6E8A-4147-A177-3AD203B41FA5}">
                      <a16:colId xmlns:a16="http://schemas.microsoft.com/office/drawing/2014/main" val="910961035"/>
                    </a:ext>
                  </a:extLst>
                </a:gridCol>
                <a:gridCol w="606998">
                  <a:extLst>
                    <a:ext uri="{9D8B030D-6E8A-4147-A177-3AD203B41FA5}">
                      <a16:colId xmlns:a16="http://schemas.microsoft.com/office/drawing/2014/main" val="3191620857"/>
                    </a:ext>
                  </a:extLst>
                </a:gridCol>
                <a:gridCol w="606998">
                  <a:extLst>
                    <a:ext uri="{9D8B030D-6E8A-4147-A177-3AD203B41FA5}">
                      <a16:colId xmlns:a16="http://schemas.microsoft.com/office/drawing/2014/main" val="984493630"/>
                    </a:ext>
                  </a:extLst>
                </a:gridCol>
                <a:gridCol w="606998">
                  <a:extLst>
                    <a:ext uri="{9D8B030D-6E8A-4147-A177-3AD203B41FA5}">
                      <a16:colId xmlns:a16="http://schemas.microsoft.com/office/drawing/2014/main" val="4211850856"/>
                    </a:ext>
                  </a:extLst>
                </a:gridCol>
                <a:gridCol w="606998">
                  <a:extLst>
                    <a:ext uri="{9D8B030D-6E8A-4147-A177-3AD203B41FA5}">
                      <a16:colId xmlns:a16="http://schemas.microsoft.com/office/drawing/2014/main" val="1334799854"/>
                    </a:ext>
                  </a:extLst>
                </a:gridCol>
                <a:gridCol w="606998">
                  <a:extLst>
                    <a:ext uri="{9D8B030D-6E8A-4147-A177-3AD203B41FA5}">
                      <a16:colId xmlns:a16="http://schemas.microsoft.com/office/drawing/2014/main" val="4218998527"/>
                    </a:ext>
                  </a:extLst>
                </a:gridCol>
                <a:gridCol w="606998">
                  <a:extLst>
                    <a:ext uri="{9D8B030D-6E8A-4147-A177-3AD203B41FA5}">
                      <a16:colId xmlns:a16="http://schemas.microsoft.com/office/drawing/2014/main" val="2562055002"/>
                    </a:ext>
                  </a:extLst>
                </a:gridCol>
                <a:gridCol w="606998">
                  <a:extLst>
                    <a:ext uri="{9D8B030D-6E8A-4147-A177-3AD203B41FA5}">
                      <a16:colId xmlns:a16="http://schemas.microsoft.com/office/drawing/2014/main" val="2667883986"/>
                    </a:ext>
                  </a:extLst>
                </a:gridCol>
                <a:gridCol w="606998">
                  <a:extLst>
                    <a:ext uri="{9D8B030D-6E8A-4147-A177-3AD203B41FA5}">
                      <a16:colId xmlns:a16="http://schemas.microsoft.com/office/drawing/2014/main" val="377196295"/>
                    </a:ext>
                  </a:extLst>
                </a:gridCol>
                <a:gridCol w="606998">
                  <a:extLst>
                    <a:ext uri="{9D8B030D-6E8A-4147-A177-3AD203B41FA5}">
                      <a16:colId xmlns:a16="http://schemas.microsoft.com/office/drawing/2014/main" val="3429933878"/>
                    </a:ext>
                  </a:extLst>
                </a:gridCol>
                <a:gridCol w="606998">
                  <a:extLst>
                    <a:ext uri="{9D8B030D-6E8A-4147-A177-3AD203B41FA5}">
                      <a16:colId xmlns:a16="http://schemas.microsoft.com/office/drawing/2014/main" val="239884374"/>
                    </a:ext>
                  </a:extLst>
                </a:gridCol>
                <a:gridCol w="75875">
                  <a:extLst>
                    <a:ext uri="{9D8B030D-6E8A-4147-A177-3AD203B41FA5}">
                      <a16:colId xmlns:a16="http://schemas.microsoft.com/office/drawing/2014/main" val="1669644241"/>
                    </a:ext>
                  </a:extLst>
                </a:gridCol>
                <a:gridCol w="708164">
                  <a:extLst>
                    <a:ext uri="{9D8B030D-6E8A-4147-A177-3AD203B41FA5}">
                      <a16:colId xmlns:a16="http://schemas.microsoft.com/office/drawing/2014/main" val="1514771298"/>
                    </a:ext>
                  </a:extLst>
                </a:gridCol>
              </a:tblGrid>
              <a:tr h="790692">
                <a:tc>
                  <a:txBody>
                    <a:bodyPr/>
                    <a:lstStyle/>
                    <a:p>
                      <a:pPr algn="ctr" fontAlgn="ctr">
                        <a:buNone/>
                      </a:pPr>
                      <a:r>
                        <a:rPr lang="en-IN" sz="1000" b="1" i="0" u="none" strike="noStrike">
                          <a:solidFill>
                            <a:srgbClr val="000000"/>
                          </a:solidFill>
                          <a:effectLst/>
                          <a:latin typeface="Calibri" panose="020F0502020204030204" pitchFamily="34" charset="0"/>
                        </a:rPr>
                        <a:t>ln_province_bin</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Applied Count</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Approval Rate</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others</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metro manila</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cavite</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rizal</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cebu</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laguna</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bulacan</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batangas</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pampanga</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davao del sur</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negros occidental</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rPr>
                        <a:t>iloilo</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23" marR="6323" marT="632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1" i="0" u="none" strike="noStrike">
                          <a:solidFill>
                            <a:srgbClr val="000000"/>
                          </a:solidFill>
                          <a:effectLst/>
                          <a:latin typeface="Calibri" panose="020F0502020204030204" pitchFamily="34" charset="0"/>
                        </a:rPr>
                        <a:t>Avg. Demo Score</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2161329"/>
                  </a:ext>
                </a:extLst>
              </a:tr>
              <a:tr h="254834">
                <a:tc>
                  <a:txBody>
                    <a:bodyPr/>
                    <a:lstStyle/>
                    <a:p>
                      <a:pPr algn="ctr" fontAlgn="ctr">
                        <a:buNone/>
                      </a:pPr>
                      <a:r>
                        <a:rPr lang="en-IN" sz="1000" b="0" i="0" u="none" strike="noStrike">
                          <a:solidFill>
                            <a:srgbClr val="000000"/>
                          </a:solidFill>
                          <a:effectLst/>
                          <a:latin typeface="Calibri" panose="020F0502020204030204" pitchFamily="34" charset="0"/>
                        </a:rPr>
                        <a:t>2024-10</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50,582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7.9%</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29.8%</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E81"/>
                    </a:solidFill>
                  </a:tcPr>
                </a:tc>
                <a:tc>
                  <a:txBody>
                    <a:bodyPr/>
                    <a:lstStyle/>
                    <a:p>
                      <a:pPr algn="ctr" fontAlgn="ctr">
                        <a:buNone/>
                      </a:pPr>
                      <a:r>
                        <a:rPr lang="en-IN" sz="1000" b="0" i="0" u="none" strike="noStrike">
                          <a:solidFill>
                            <a:srgbClr val="000000"/>
                          </a:solidFill>
                          <a:effectLst/>
                          <a:latin typeface="Calibri" panose="020F0502020204030204" pitchFamily="34" charset="0"/>
                        </a:rPr>
                        <a:t>26.6%</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680"/>
                    </a:solidFill>
                  </a:tcPr>
                </a:tc>
                <a:tc>
                  <a:txBody>
                    <a:bodyPr/>
                    <a:lstStyle/>
                    <a:p>
                      <a:pPr algn="ctr" fontAlgn="ctr">
                        <a:buNone/>
                      </a:pPr>
                      <a:r>
                        <a:rPr lang="en-IN" sz="1000" b="0" i="0" u="none" strike="noStrike">
                          <a:solidFill>
                            <a:srgbClr val="F1F1F1"/>
                          </a:solidFill>
                          <a:effectLst/>
                          <a:latin typeface="Calibri" panose="020F0502020204030204" pitchFamily="34" charset="0"/>
                        </a:rPr>
                        <a:t>7.4%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A6B"/>
                    </a:solidFill>
                  </a:tcPr>
                </a:tc>
                <a:tc>
                  <a:txBody>
                    <a:bodyPr/>
                    <a:lstStyle/>
                    <a:p>
                      <a:pPr algn="ctr" fontAlgn="ctr">
                        <a:buNone/>
                      </a:pPr>
                      <a:r>
                        <a:rPr lang="en-IN" sz="1000" b="0" i="0" u="none" strike="noStrike">
                          <a:solidFill>
                            <a:srgbClr val="000000"/>
                          </a:solidFill>
                          <a:effectLst/>
                          <a:latin typeface="Calibri" panose="020F0502020204030204" pitchFamily="34" charset="0"/>
                        </a:rPr>
                        <a:t>5.8%</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777"/>
                    </a:solidFill>
                  </a:tcPr>
                </a:tc>
                <a:tc>
                  <a:txBody>
                    <a:bodyPr/>
                    <a:lstStyle/>
                    <a:p>
                      <a:pPr algn="ctr" fontAlgn="ctr">
                        <a:buNone/>
                      </a:pPr>
                      <a:r>
                        <a:rPr lang="en-IN" sz="1000" b="0" i="0" u="none" strike="noStrike">
                          <a:solidFill>
                            <a:srgbClr val="000000"/>
                          </a:solidFill>
                          <a:effectLst/>
                          <a:latin typeface="Calibri" panose="020F0502020204030204" pitchFamily="34" charset="0"/>
                        </a:rPr>
                        <a:t>6.0%</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57D"/>
                    </a:solidFill>
                  </a:tcPr>
                </a:tc>
                <a:tc>
                  <a:txBody>
                    <a:bodyPr/>
                    <a:lstStyle/>
                    <a:p>
                      <a:pPr algn="ctr" fontAlgn="ctr">
                        <a:buNone/>
                      </a:pPr>
                      <a:r>
                        <a:rPr lang="en-IN" sz="1000" b="0" i="0" u="none" strike="noStrike">
                          <a:solidFill>
                            <a:srgbClr val="000000"/>
                          </a:solidFill>
                          <a:effectLst/>
                          <a:latin typeface="Calibri" panose="020F0502020204030204" pitchFamily="34" charset="0"/>
                        </a:rPr>
                        <a:t>5.4%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A81"/>
                    </a:solidFill>
                  </a:tcPr>
                </a:tc>
                <a:tc>
                  <a:txBody>
                    <a:bodyPr/>
                    <a:lstStyle/>
                    <a:p>
                      <a:pPr algn="ctr" fontAlgn="ctr">
                        <a:buNone/>
                      </a:pPr>
                      <a:r>
                        <a:rPr lang="en-IN" sz="1000" b="0" i="0" u="none" strike="noStrike">
                          <a:solidFill>
                            <a:srgbClr val="000000"/>
                          </a:solidFill>
                          <a:effectLst/>
                          <a:latin typeface="Calibri" panose="020F0502020204030204" pitchFamily="34" charset="0"/>
                        </a:rPr>
                        <a:t>5.5%</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D47F"/>
                    </a:solidFill>
                  </a:tcPr>
                </a:tc>
                <a:tc>
                  <a:txBody>
                    <a:bodyPr/>
                    <a:lstStyle/>
                    <a:p>
                      <a:pPr algn="ctr" fontAlgn="ctr">
                        <a:buNone/>
                      </a:pPr>
                      <a:r>
                        <a:rPr lang="en-IN" sz="1000" b="0" i="0" u="none" strike="noStrike">
                          <a:solidFill>
                            <a:srgbClr val="F1F1F1"/>
                          </a:solidFill>
                          <a:effectLst/>
                          <a:latin typeface="Calibri" panose="020F0502020204030204" pitchFamily="34" charset="0"/>
                        </a:rPr>
                        <a:t>3.3%</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76E"/>
                    </a:solidFill>
                  </a:tcPr>
                </a:tc>
                <a:tc>
                  <a:txBody>
                    <a:bodyPr/>
                    <a:lstStyle/>
                    <a:p>
                      <a:pPr algn="ctr" fontAlgn="ctr">
                        <a:buNone/>
                      </a:pPr>
                      <a:r>
                        <a:rPr lang="en-IN" sz="1000" b="0" i="0" u="none" strike="noStrike">
                          <a:solidFill>
                            <a:srgbClr val="F1F1F1"/>
                          </a:solidFill>
                          <a:effectLst/>
                          <a:latin typeface="Calibri" panose="020F0502020204030204" pitchFamily="34" charset="0"/>
                        </a:rPr>
                        <a:t>3.2%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2.4%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DA81"/>
                    </a:solidFill>
                  </a:tcPr>
                </a:tc>
                <a:tc>
                  <a:txBody>
                    <a:bodyPr/>
                    <a:lstStyle/>
                    <a:p>
                      <a:pPr algn="ctr" fontAlgn="ctr">
                        <a:buNone/>
                      </a:pPr>
                      <a:r>
                        <a:rPr lang="en-IN" sz="1000" b="0" i="0" u="none" strike="noStrike">
                          <a:solidFill>
                            <a:srgbClr val="000000"/>
                          </a:solidFill>
                          <a:effectLst/>
                          <a:latin typeface="Calibri" panose="020F0502020204030204" pitchFamily="34" charset="0"/>
                        </a:rPr>
                        <a:t>2.6%</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2.0%</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23" marR="6323" marT="632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0.561049</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797500"/>
                  </a:ext>
                </a:extLst>
              </a:tr>
              <a:tr h="254834">
                <a:tc>
                  <a:txBody>
                    <a:bodyPr/>
                    <a:lstStyle/>
                    <a:p>
                      <a:pPr algn="ctr" fontAlgn="ctr">
                        <a:buNone/>
                      </a:pPr>
                      <a:r>
                        <a:rPr lang="en-IN" sz="1000" b="0" i="0" u="none" strike="noStrike">
                          <a:solidFill>
                            <a:srgbClr val="000000"/>
                          </a:solidFill>
                          <a:effectLst/>
                          <a:latin typeface="Calibri" panose="020F0502020204030204" pitchFamily="34" charset="0"/>
                        </a:rPr>
                        <a:t>2024-11</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45,564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28.8%</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27F"/>
                    </a:solidFill>
                  </a:tcPr>
                </a:tc>
                <a:tc>
                  <a:txBody>
                    <a:bodyPr/>
                    <a:lstStyle/>
                    <a:p>
                      <a:pPr algn="ctr" fontAlgn="ctr">
                        <a:buNone/>
                      </a:pPr>
                      <a:r>
                        <a:rPr lang="en-IN" sz="1000" b="0" i="0" u="none" strike="noStrike">
                          <a:solidFill>
                            <a:srgbClr val="000000"/>
                          </a:solidFill>
                          <a:effectLst/>
                          <a:latin typeface="Calibri" panose="020F0502020204030204" pitchFamily="34" charset="0"/>
                        </a:rPr>
                        <a:t>27.7%</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F7E"/>
                    </a:solidFill>
                  </a:tcPr>
                </a:tc>
                <a:tc>
                  <a:txBody>
                    <a:bodyPr/>
                    <a:lstStyle/>
                    <a:p>
                      <a:pPr algn="ctr" fontAlgn="ctr">
                        <a:buNone/>
                      </a:pPr>
                      <a:r>
                        <a:rPr lang="en-IN" sz="1000" b="0" i="0" u="none" strike="noStrike">
                          <a:solidFill>
                            <a:srgbClr val="F1F1F1"/>
                          </a:solidFill>
                          <a:effectLst/>
                          <a:latin typeface="Calibri" panose="020F0502020204030204" pitchFamily="34" charset="0"/>
                        </a:rPr>
                        <a:t>7.3%</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6.1%</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BE182"/>
                    </a:solidFill>
                  </a:tcPr>
                </a:tc>
                <a:tc>
                  <a:txBody>
                    <a:bodyPr/>
                    <a:lstStyle/>
                    <a:p>
                      <a:pPr algn="ctr" fontAlgn="ctr">
                        <a:buNone/>
                      </a:pPr>
                      <a:r>
                        <a:rPr lang="en-IN" sz="1000" b="0" i="0" u="none" strike="noStrike">
                          <a:solidFill>
                            <a:srgbClr val="000000"/>
                          </a:solidFill>
                          <a:effectLst/>
                          <a:latin typeface="Calibri" panose="020F0502020204030204" pitchFamily="34" charset="0"/>
                        </a:rPr>
                        <a:t>6.2%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780"/>
                    </a:solidFill>
                  </a:tcPr>
                </a:tc>
                <a:tc>
                  <a:txBody>
                    <a:bodyPr/>
                    <a:lstStyle/>
                    <a:p>
                      <a:pPr algn="ctr" fontAlgn="ctr">
                        <a:buNone/>
                      </a:pPr>
                      <a:r>
                        <a:rPr lang="en-IN" sz="1000" b="0" i="0" u="none" strike="noStrike">
                          <a:solidFill>
                            <a:srgbClr val="000000"/>
                          </a:solidFill>
                          <a:effectLst/>
                          <a:latin typeface="Calibri" panose="020F0502020204030204" pitchFamily="34" charset="0"/>
                        </a:rPr>
                        <a:t>5.2%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473"/>
                    </a:solidFill>
                  </a:tcPr>
                </a:tc>
                <a:tc>
                  <a:txBody>
                    <a:bodyPr/>
                    <a:lstStyle/>
                    <a:p>
                      <a:pPr algn="ctr" fontAlgn="ctr">
                        <a:buNone/>
                      </a:pPr>
                      <a:r>
                        <a:rPr lang="en-IN" sz="1000" b="0" i="0" u="none" strike="noStrike">
                          <a:solidFill>
                            <a:srgbClr val="000000"/>
                          </a:solidFill>
                          <a:effectLst/>
                          <a:latin typeface="Calibri" panose="020F0502020204030204" pitchFamily="34" charset="0"/>
                        </a:rPr>
                        <a:t>5.4%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83"/>
                    </a:solidFill>
                  </a:tcPr>
                </a:tc>
                <a:tc>
                  <a:txBody>
                    <a:bodyPr/>
                    <a:lstStyle/>
                    <a:p>
                      <a:pPr algn="ctr" fontAlgn="ctr">
                        <a:buNone/>
                      </a:pPr>
                      <a:r>
                        <a:rPr lang="en-IN" sz="1000" b="0" i="0" u="none" strike="noStrike">
                          <a:solidFill>
                            <a:srgbClr val="F1F1F1"/>
                          </a:solidFill>
                          <a:effectLst/>
                          <a:latin typeface="Calibri" panose="020F0502020204030204" pitchFamily="34" charset="0"/>
                        </a:rPr>
                        <a:t>3.2%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3.5%</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47F"/>
                    </a:solidFill>
                  </a:tcPr>
                </a:tc>
                <a:tc>
                  <a:txBody>
                    <a:bodyPr/>
                    <a:lstStyle/>
                    <a:p>
                      <a:pPr algn="ctr" fontAlgn="ctr">
                        <a:buNone/>
                      </a:pPr>
                      <a:r>
                        <a:rPr lang="en-IN" sz="1000" b="0" i="0" u="none" strike="noStrike">
                          <a:solidFill>
                            <a:srgbClr val="000000"/>
                          </a:solidFill>
                          <a:effectLst/>
                          <a:latin typeface="Calibri" panose="020F0502020204030204" pitchFamily="34" charset="0"/>
                        </a:rPr>
                        <a:t>2.6%</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7B"/>
                    </a:solidFill>
                  </a:tcPr>
                </a:tc>
                <a:tc>
                  <a:txBody>
                    <a:bodyPr/>
                    <a:lstStyle/>
                    <a:p>
                      <a:pPr algn="ctr" fontAlgn="ctr">
                        <a:buNone/>
                      </a:pPr>
                      <a:r>
                        <a:rPr lang="en-IN" sz="1000" b="0" i="0" u="none" strike="noStrike">
                          <a:solidFill>
                            <a:srgbClr val="000000"/>
                          </a:solidFill>
                          <a:effectLst/>
                          <a:latin typeface="Calibri" panose="020F0502020204030204" pitchFamily="34" charset="0"/>
                        </a:rPr>
                        <a:t>2.3%</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27C"/>
                    </a:solidFill>
                  </a:tcPr>
                </a:tc>
                <a:tc>
                  <a:txBody>
                    <a:bodyPr/>
                    <a:lstStyle/>
                    <a:p>
                      <a:pPr algn="ctr" fontAlgn="ctr">
                        <a:buNone/>
                      </a:pPr>
                      <a:r>
                        <a:rPr lang="en-IN" sz="1000" b="0" i="0" u="none" strike="noStrike">
                          <a:solidFill>
                            <a:srgbClr val="000000"/>
                          </a:solidFill>
                          <a:effectLst/>
                          <a:latin typeface="Calibri" panose="020F0502020204030204" pitchFamily="34" charset="0"/>
                        </a:rPr>
                        <a:t>1.8%</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883"/>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23" marR="6323" marT="632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0.557048</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4907411"/>
                  </a:ext>
                </a:extLst>
              </a:tr>
              <a:tr h="254834">
                <a:tc>
                  <a:txBody>
                    <a:bodyPr/>
                    <a:lstStyle/>
                    <a:p>
                      <a:pPr algn="ctr" fontAlgn="ctr">
                        <a:buNone/>
                      </a:pPr>
                      <a:r>
                        <a:rPr lang="en-IN" sz="1000" b="0" i="0" u="none" strike="noStrike">
                          <a:solidFill>
                            <a:srgbClr val="000000"/>
                          </a:solidFill>
                          <a:effectLst/>
                          <a:latin typeface="Calibri" panose="020F0502020204030204" pitchFamily="34" charset="0"/>
                        </a:rPr>
                        <a:t>2024-12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37,904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8.7%</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28.7%</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F7F"/>
                    </a:solidFill>
                  </a:tcPr>
                </a:tc>
                <a:tc>
                  <a:txBody>
                    <a:bodyPr/>
                    <a:lstStyle/>
                    <a:p>
                      <a:pPr algn="ctr" fontAlgn="ctr">
                        <a:buNone/>
                      </a:pPr>
                      <a:r>
                        <a:rPr lang="en-IN" sz="1000" b="0" i="0" u="none" strike="noStrike">
                          <a:solidFill>
                            <a:srgbClr val="000000"/>
                          </a:solidFill>
                          <a:effectLst/>
                          <a:latin typeface="Calibri" panose="020F0502020204030204" pitchFamily="34" charset="0"/>
                        </a:rPr>
                        <a:t>27.3%</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DA81"/>
                    </a:solidFill>
                  </a:tcPr>
                </a:tc>
                <a:tc>
                  <a:txBody>
                    <a:bodyPr/>
                    <a:lstStyle/>
                    <a:p>
                      <a:pPr algn="ctr" fontAlgn="ctr">
                        <a:buNone/>
                      </a:pPr>
                      <a:r>
                        <a:rPr lang="en-IN" sz="1000" b="0" i="0" u="none" strike="noStrike">
                          <a:solidFill>
                            <a:srgbClr val="000000"/>
                          </a:solidFill>
                          <a:effectLst/>
                          <a:latin typeface="Calibri" panose="020F0502020204030204" pitchFamily="34" charset="0"/>
                        </a:rPr>
                        <a:t>7.6%</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E78"/>
                    </a:solidFill>
                  </a:tcPr>
                </a:tc>
                <a:tc>
                  <a:txBody>
                    <a:bodyPr/>
                    <a:lstStyle/>
                    <a:p>
                      <a:pPr algn="ctr" fontAlgn="ctr">
                        <a:buNone/>
                      </a:pPr>
                      <a:r>
                        <a:rPr lang="en-IN" sz="1000" b="0" i="0" u="none" strike="noStrike">
                          <a:solidFill>
                            <a:srgbClr val="000000"/>
                          </a:solidFill>
                          <a:effectLst/>
                          <a:latin typeface="Calibri" panose="020F0502020204030204" pitchFamily="34" charset="0"/>
                        </a:rPr>
                        <a:t>6.3%</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5CC7E"/>
                    </a:solidFill>
                  </a:tcPr>
                </a:tc>
                <a:tc>
                  <a:txBody>
                    <a:bodyPr/>
                    <a:lstStyle/>
                    <a:p>
                      <a:pPr algn="ctr" fontAlgn="ctr">
                        <a:buNone/>
                      </a:pPr>
                      <a:r>
                        <a:rPr lang="en-IN" sz="1000" b="0" i="0" u="none" strike="noStrike">
                          <a:solidFill>
                            <a:srgbClr val="000000"/>
                          </a:solidFill>
                          <a:effectLst/>
                          <a:latin typeface="Calibri" panose="020F0502020204030204" pitchFamily="34" charset="0"/>
                        </a:rPr>
                        <a:t>6.4%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5.1%</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5.3%</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A7A"/>
                    </a:solidFill>
                  </a:tcPr>
                </a:tc>
                <a:tc>
                  <a:txBody>
                    <a:bodyPr/>
                    <a:lstStyle/>
                    <a:p>
                      <a:pPr algn="ctr" fontAlgn="ctr">
                        <a:buNone/>
                      </a:pPr>
                      <a:r>
                        <a:rPr lang="en-IN" sz="1000" b="0" i="0" u="none" strike="noStrike">
                          <a:solidFill>
                            <a:srgbClr val="F1F1F1"/>
                          </a:solidFill>
                          <a:effectLst/>
                          <a:latin typeface="Calibri" panose="020F0502020204030204" pitchFamily="34" charset="0"/>
                        </a:rPr>
                        <a:t>3.3%</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66E"/>
                    </a:solidFill>
                  </a:tcPr>
                </a:tc>
                <a:tc>
                  <a:txBody>
                    <a:bodyPr/>
                    <a:lstStyle/>
                    <a:p>
                      <a:pPr algn="ctr" fontAlgn="ctr">
                        <a:buNone/>
                      </a:pPr>
                      <a:r>
                        <a:rPr lang="en-IN" sz="1000" b="0" i="0" u="none" strike="noStrike">
                          <a:solidFill>
                            <a:srgbClr val="000000"/>
                          </a:solidFill>
                          <a:effectLst/>
                          <a:latin typeface="Calibri" panose="020F0502020204030204" pitchFamily="34" charset="0"/>
                        </a:rPr>
                        <a:t>3.3%</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F79"/>
                    </a:solidFill>
                  </a:tcPr>
                </a:tc>
                <a:tc>
                  <a:txBody>
                    <a:bodyPr/>
                    <a:lstStyle/>
                    <a:p>
                      <a:pPr algn="ctr" fontAlgn="ctr">
                        <a:buNone/>
                      </a:pPr>
                      <a:r>
                        <a:rPr lang="en-IN" sz="1000" b="0" i="0" u="none" strike="noStrike">
                          <a:solidFill>
                            <a:srgbClr val="000000"/>
                          </a:solidFill>
                          <a:effectLst/>
                          <a:latin typeface="Calibri" panose="020F0502020204030204" pitchFamily="34" charset="0"/>
                        </a:rPr>
                        <a:t>2.6%</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2.2%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179"/>
                    </a:solidFill>
                  </a:tcPr>
                </a:tc>
                <a:tc>
                  <a:txBody>
                    <a:bodyPr/>
                    <a:lstStyle/>
                    <a:p>
                      <a:pPr algn="ctr" fontAlgn="ctr">
                        <a:buNone/>
                      </a:pPr>
                      <a:r>
                        <a:rPr lang="en-IN" sz="1000" b="0" i="0" u="none" strike="noStrike">
                          <a:solidFill>
                            <a:srgbClr val="000000"/>
                          </a:solidFill>
                          <a:effectLst/>
                          <a:latin typeface="Calibri" panose="020F0502020204030204" pitchFamily="34" charset="0"/>
                        </a:rPr>
                        <a:t>1.9%</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0CB7E"/>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23" marR="6323" marT="632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0.548927</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4421243"/>
                  </a:ext>
                </a:extLst>
              </a:tr>
              <a:tr h="254834">
                <a:tc>
                  <a:txBody>
                    <a:bodyPr/>
                    <a:lstStyle/>
                    <a:p>
                      <a:pPr algn="ctr" fontAlgn="ctr">
                        <a:buNone/>
                      </a:pPr>
                      <a:r>
                        <a:rPr lang="en-IN" sz="1000" b="0" i="0" u="none" strike="noStrike">
                          <a:solidFill>
                            <a:srgbClr val="000000"/>
                          </a:solidFill>
                          <a:effectLst/>
                          <a:latin typeface="Calibri" panose="020F0502020204030204" pitchFamily="34" charset="0"/>
                        </a:rPr>
                        <a:t>2025-01</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41,196</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8.6%</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29.6%</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282"/>
                    </a:solidFill>
                  </a:tcPr>
                </a:tc>
                <a:tc>
                  <a:txBody>
                    <a:bodyPr/>
                    <a:lstStyle/>
                    <a:p>
                      <a:pPr algn="ctr" fontAlgn="ctr">
                        <a:buNone/>
                      </a:pPr>
                      <a:r>
                        <a:rPr lang="en-IN" sz="1000" b="0" i="0" u="none" strike="noStrike">
                          <a:solidFill>
                            <a:srgbClr val="000000"/>
                          </a:solidFill>
                          <a:effectLst/>
                          <a:latin typeface="Calibri" panose="020F0502020204030204" pitchFamily="34" charset="0"/>
                        </a:rPr>
                        <a:t>26.8%</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383"/>
                    </a:solidFill>
                  </a:tcPr>
                </a:tc>
                <a:tc>
                  <a:txBody>
                    <a:bodyPr/>
                    <a:lstStyle/>
                    <a:p>
                      <a:pPr algn="ctr" fontAlgn="ctr">
                        <a:buNone/>
                      </a:pPr>
                      <a:r>
                        <a:rPr lang="en-IN" sz="1000" b="0" i="0" u="none" strike="noStrike">
                          <a:solidFill>
                            <a:srgbClr val="000000"/>
                          </a:solidFill>
                          <a:effectLst/>
                          <a:latin typeface="Calibri" panose="020F0502020204030204" pitchFamily="34" charset="0"/>
                        </a:rPr>
                        <a:t>7.6%</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67A"/>
                    </a:solidFill>
                  </a:tcPr>
                </a:tc>
                <a:tc>
                  <a:txBody>
                    <a:bodyPr/>
                    <a:lstStyle/>
                    <a:p>
                      <a:pPr algn="ctr" fontAlgn="ctr">
                        <a:buNone/>
                      </a:pPr>
                      <a:r>
                        <a:rPr lang="en-IN" sz="1000" b="0" i="0" u="none" strike="noStrike">
                          <a:solidFill>
                            <a:srgbClr val="000000"/>
                          </a:solidFill>
                          <a:effectLst/>
                          <a:latin typeface="Calibri" panose="020F0502020204030204" pitchFamily="34" charset="0"/>
                        </a:rPr>
                        <a:t>5.9%</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27C"/>
                    </a:solidFill>
                  </a:tcPr>
                </a:tc>
                <a:tc>
                  <a:txBody>
                    <a:bodyPr/>
                    <a:lstStyle/>
                    <a:p>
                      <a:pPr algn="ctr" fontAlgn="ctr">
                        <a:buNone/>
                      </a:pPr>
                      <a:r>
                        <a:rPr lang="en-IN" sz="1000" b="0" i="0" u="none" strike="noStrike">
                          <a:solidFill>
                            <a:srgbClr val="000000"/>
                          </a:solidFill>
                          <a:effectLst/>
                          <a:latin typeface="Calibri" panose="020F0502020204030204" pitchFamily="34" charset="0"/>
                        </a:rPr>
                        <a:t>6.2%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80"/>
                    </a:solidFill>
                  </a:tcPr>
                </a:tc>
                <a:tc>
                  <a:txBody>
                    <a:bodyPr/>
                    <a:lstStyle/>
                    <a:p>
                      <a:pPr algn="ctr" fontAlgn="ctr">
                        <a:buNone/>
                      </a:pPr>
                      <a:r>
                        <a:rPr lang="en-IN" sz="1000" b="0" i="0" u="none" strike="noStrike">
                          <a:solidFill>
                            <a:srgbClr val="000000"/>
                          </a:solidFill>
                          <a:effectLst/>
                          <a:latin typeface="Calibri" panose="020F0502020204030204" pitchFamily="34" charset="0"/>
                        </a:rPr>
                        <a:t>5.2%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076"/>
                    </a:solidFill>
                  </a:tcPr>
                </a:tc>
                <a:tc>
                  <a:txBody>
                    <a:bodyPr/>
                    <a:lstStyle/>
                    <a:p>
                      <a:pPr algn="ctr" fontAlgn="ctr">
                        <a:buNone/>
                      </a:pPr>
                      <a:r>
                        <a:rPr lang="en-IN" sz="1000" b="0" i="0" u="none" strike="noStrike">
                          <a:solidFill>
                            <a:srgbClr val="F1F1F1"/>
                          </a:solidFill>
                          <a:effectLst/>
                          <a:latin typeface="Calibri" panose="020F0502020204030204" pitchFamily="34" charset="0"/>
                        </a:rPr>
                        <a:t>5.2%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3.5%</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F7B"/>
                    </a:solidFill>
                  </a:tcPr>
                </a:tc>
                <a:tc>
                  <a:txBody>
                    <a:bodyPr/>
                    <a:lstStyle/>
                    <a:p>
                      <a:pPr algn="ctr" fontAlgn="ctr">
                        <a:buNone/>
                      </a:pPr>
                      <a:r>
                        <a:rPr lang="en-IN" sz="1000" b="0" i="0" u="none" strike="noStrike">
                          <a:solidFill>
                            <a:srgbClr val="000000"/>
                          </a:solidFill>
                          <a:effectLst/>
                          <a:latin typeface="Calibri" panose="020F0502020204030204" pitchFamily="34" charset="0"/>
                        </a:rPr>
                        <a:t>3.3%</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27F"/>
                    </a:solidFill>
                  </a:tcPr>
                </a:tc>
                <a:tc>
                  <a:txBody>
                    <a:bodyPr/>
                    <a:lstStyle/>
                    <a:p>
                      <a:pPr algn="ctr" fontAlgn="ctr">
                        <a:buNone/>
                      </a:pPr>
                      <a:r>
                        <a:rPr lang="en-IN" sz="1000" b="0" i="0" u="none" strike="noStrike">
                          <a:solidFill>
                            <a:srgbClr val="000000"/>
                          </a:solidFill>
                          <a:effectLst/>
                          <a:latin typeface="Calibri" panose="020F0502020204030204" pitchFamily="34" charset="0"/>
                        </a:rPr>
                        <a:t>2.3%</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F7F"/>
                    </a:solidFill>
                  </a:tcPr>
                </a:tc>
                <a:tc>
                  <a:txBody>
                    <a:bodyPr/>
                    <a:lstStyle/>
                    <a:p>
                      <a:pPr algn="ctr" fontAlgn="ctr">
                        <a:buNone/>
                      </a:pPr>
                      <a:r>
                        <a:rPr lang="en-IN" sz="1000" b="0" i="0" u="none" strike="noStrike">
                          <a:solidFill>
                            <a:srgbClr val="000000"/>
                          </a:solidFill>
                          <a:effectLst/>
                          <a:latin typeface="Calibri" panose="020F0502020204030204" pitchFamily="34" charset="0"/>
                        </a:rPr>
                        <a:t>2.4%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DB81"/>
                    </a:solidFill>
                  </a:tcPr>
                </a:tc>
                <a:tc>
                  <a:txBody>
                    <a:bodyPr/>
                    <a:lstStyle/>
                    <a:p>
                      <a:pPr algn="ctr" fontAlgn="ctr">
                        <a:buNone/>
                      </a:pPr>
                      <a:r>
                        <a:rPr lang="en-IN" sz="1000" b="0" i="0" u="none" strike="noStrike">
                          <a:solidFill>
                            <a:srgbClr val="000000"/>
                          </a:solidFill>
                          <a:effectLst/>
                          <a:latin typeface="Calibri" panose="020F0502020204030204" pitchFamily="34" charset="0"/>
                        </a:rPr>
                        <a:t>1.9%</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8C97D"/>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23" marR="6323" marT="632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0.548719</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6072380"/>
                  </a:ext>
                </a:extLst>
              </a:tr>
              <a:tr h="254834">
                <a:tc>
                  <a:txBody>
                    <a:bodyPr/>
                    <a:lstStyle/>
                    <a:p>
                      <a:pPr algn="ctr" fontAlgn="ctr">
                        <a:buNone/>
                      </a:pPr>
                      <a:r>
                        <a:rPr lang="en-IN" sz="1000" b="0" i="0" u="none" strike="noStrike">
                          <a:solidFill>
                            <a:srgbClr val="000000"/>
                          </a:solidFill>
                          <a:effectLst/>
                          <a:latin typeface="Calibri" panose="020F0502020204030204" pitchFamily="34" charset="0"/>
                        </a:rPr>
                        <a:t>2025-02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43,277</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29.3%</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984"/>
                    </a:solidFill>
                  </a:tcPr>
                </a:tc>
                <a:tc>
                  <a:txBody>
                    <a:bodyPr/>
                    <a:lstStyle/>
                    <a:p>
                      <a:pPr algn="ctr" fontAlgn="ctr">
                        <a:buNone/>
                      </a:pPr>
                      <a:r>
                        <a:rPr lang="en-IN" sz="1000" b="0" i="0" u="none" strike="noStrike">
                          <a:solidFill>
                            <a:srgbClr val="000000"/>
                          </a:solidFill>
                          <a:effectLst/>
                          <a:latin typeface="Calibri" panose="020F0502020204030204" pitchFamily="34" charset="0"/>
                        </a:rPr>
                        <a:t>27.2%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082"/>
                    </a:solidFill>
                  </a:tcPr>
                </a:tc>
                <a:tc>
                  <a:txBody>
                    <a:bodyPr/>
                    <a:lstStyle/>
                    <a:p>
                      <a:pPr algn="ctr" fontAlgn="ctr">
                        <a:buNone/>
                      </a:pPr>
                      <a:r>
                        <a:rPr lang="en-IN" sz="1000" b="0" i="0" u="none" strike="noStrike">
                          <a:solidFill>
                            <a:srgbClr val="000000"/>
                          </a:solidFill>
                          <a:effectLst/>
                          <a:latin typeface="Calibri" panose="020F0502020204030204" pitchFamily="34" charset="0"/>
                        </a:rPr>
                        <a:t>7.9%</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082"/>
                    </a:solidFill>
                  </a:tcPr>
                </a:tc>
                <a:tc>
                  <a:txBody>
                    <a:bodyPr/>
                    <a:lstStyle/>
                    <a:p>
                      <a:pPr algn="ctr" fontAlgn="ctr">
                        <a:buNone/>
                      </a:pPr>
                      <a:r>
                        <a:rPr lang="en-IN" sz="1000" b="0" i="0" u="none" strike="noStrike">
                          <a:solidFill>
                            <a:srgbClr val="000000"/>
                          </a:solidFill>
                          <a:effectLst/>
                          <a:latin typeface="Calibri" panose="020F0502020204030204" pitchFamily="34" charset="0"/>
                        </a:rPr>
                        <a:t>6.0%</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A81"/>
                    </a:solidFill>
                  </a:tcPr>
                </a:tc>
                <a:tc>
                  <a:txBody>
                    <a:bodyPr/>
                    <a:lstStyle/>
                    <a:p>
                      <a:pPr algn="ctr" fontAlgn="ctr">
                        <a:buNone/>
                      </a:pPr>
                      <a:r>
                        <a:rPr lang="en-IN" sz="1000" b="0" i="0" u="none" strike="noStrike">
                          <a:solidFill>
                            <a:srgbClr val="000000"/>
                          </a:solidFill>
                          <a:effectLst/>
                          <a:latin typeface="Calibri" panose="020F0502020204030204" pitchFamily="34" charset="0"/>
                        </a:rPr>
                        <a:t>6.0%</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37C"/>
                    </a:solidFill>
                  </a:tcPr>
                </a:tc>
                <a:tc>
                  <a:txBody>
                    <a:bodyPr/>
                    <a:lstStyle/>
                    <a:p>
                      <a:pPr algn="ctr" fontAlgn="ctr">
                        <a:buNone/>
                      </a:pPr>
                      <a:r>
                        <a:rPr lang="en-IN" sz="1000" b="0" i="0" u="none" strike="noStrike">
                          <a:solidFill>
                            <a:srgbClr val="000000"/>
                          </a:solidFill>
                          <a:effectLst/>
                          <a:latin typeface="Calibri" panose="020F0502020204030204" pitchFamily="34" charset="0"/>
                        </a:rPr>
                        <a:t>5.3%</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179"/>
                    </a:solidFill>
                  </a:tcPr>
                </a:tc>
                <a:tc>
                  <a:txBody>
                    <a:bodyPr/>
                    <a:lstStyle/>
                    <a:p>
                      <a:pPr algn="ctr" fontAlgn="ctr">
                        <a:buNone/>
                      </a:pPr>
                      <a:r>
                        <a:rPr lang="en-IN" sz="1000" b="0" i="0" u="none" strike="noStrike">
                          <a:solidFill>
                            <a:srgbClr val="000000"/>
                          </a:solidFill>
                          <a:effectLst/>
                          <a:latin typeface="Calibri" panose="020F0502020204030204" pitchFamily="34" charset="0"/>
                        </a:rPr>
                        <a:t>5.2%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473"/>
                    </a:solidFill>
                  </a:tcPr>
                </a:tc>
                <a:tc>
                  <a:txBody>
                    <a:bodyPr/>
                    <a:lstStyle/>
                    <a:p>
                      <a:pPr algn="ctr" fontAlgn="ctr">
                        <a:buNone/>
                      </a:pPr>
                      <a:r>
                        <a:rPr lang="en-IN" sz="1000" b="0" i="0" u="none" strike="noStrike">
                          <a:solidFill>
                            <a:srgbClr val="000000"/>
                          </a:solidFill>
                          <a:effectLst/>
                          <a:latin typeface="Calibri" panose="020F0502020204030204" pitchFamily="34" charset="0"/>
                        </a:rPr>
                        <a:t>3.4%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974"/>
                    </a:solidFill>
                  </a:tcPr>
                </a:tc>
                <a:tc>
                  <a:txBody>
                    <a:bodyPr/>
                    <a:lstStyle/>
                    <a:p>
                      <a:pPr algn="ctr" fontAlgn="ctr">
                        <a:buNone/>
                      </a:pPr>
                      <a:r>
                        <a:rPr lang="en-IN" sz="1000" b="0" i="0" u="none" strike="noStrike">
                          <a:solidFill>
                            <a:srgbClr val="000000"/>
                          </a:solidFill>
                          <a:effectLst/>
                          <a:latin typeface="Calibri" panose="020F0502020204030204" pitchFamily="34" charset="0"/>
                        </a:rPr>
                        <a:t>3.4%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282"/>
                    </a:solidFill>
                  </a:tcPr>
                </a:tc>
                <a:tc>
                  <a:txBody>
                    <a:bodyPr/>
                    <a:lstStyle/>
                    <a:p>
                      <a:pPr algn="ctr" fontAlgn="ctr">
                        <a:buNone/>
                      </a:pPr>
                      <a:r>
                        <a:rPr lang="en-IN" sz="1000" b="0" i="0" u="none" strike="noStrike">
                          <a:solidFill>
                            <a:srgbClr val="000000"/>
                          </a:solidFill>
                          <a:effectLst/>
                          <a:latin typeface="Calibri" panose="020F0502020204030204" pitchFamily="34" charset="0"/>
                        </a:rPr>
                        <a:t>2.4%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DE81"/>
                    </a:solidFill>
                  </a:tcPr>
                </a:tc>
                <a:tc>
                  <a:txBody>
                    <a:bodyPr/>
                    <a:lstStyle/>
                    <a:p>
                      <a:pPr algn="ctr" fontAlgn="ctr">
                        <a:buNone/>
                      </a:pPr>
                      <a:r>
                        <a:rPr lang="en-IN" sz="1000" b="0" i="0" u="none" strike="noStrike">
                          <a:solidFill>
                            <a:srgbClr val="000000"/>
                          </a:solidFill>
                          <a:effectLst/>
                          <a:latin typeface="Calibri" panose="020F0502020204030204" pitchFamily="34" charset="0"/>
                        </a:rPr>
                        <a:t>2.2%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B78"/>
                    </a:solidFill>
                  </a:tcPr>
                </a:tc>
                <a:tc>
                  <a:txBody>
                    <a:bodyPr/>
                    <a:lstStyle/>
                    <a:p>
                      <a:pPr algn="ctr" fontAlgn="ctr">
                        <a:buNone/>
                      </a:pPr>
                      <a:r>
                        <a:rPr lang="en-IN" sz="1000" b="0" i="0" u="none" strike="noStrike">
                          <a:solidFill>
                            <a:srgbClr val="000000"/>
                          </a:solidFill>
                          <a:effectLst/>
                          <a:latin typeface="Calibri" panose="020F0502020204030204" pitchFamily="34" charset="0"/>
                        </a:rPr>
                        <a:t>1.8%</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DF82"/>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23" marR="6323" marT="632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0.548875</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3512454"/>
                  </a:ext>
                </a:extLst>
              </a:tr>
              <a:tr h="254834">
                <a:tc>
                  <a:txBody>
                    <a:bodyPr/>
                    <a:lstStyle/>
                    <a:p>
                      <a:pPr algn="ctr" fontAlgn="ctr">
                        <a:buNone/>
                      </a:pPr>
                      <a:r>
                        <a:rPr lang="en-IN" sz="1000" b="0" i="0" u="none" strike="noStrike">
                          <a:solidFill>
                            <a:srgbClr val="000000"/>
                          </a:solidFill>
                          <a:effectLst/>
                          <a:latin typeface="Calibri" panose="020F0502020204030204" pitchFamily="34" charset="0"/>
                        </a:rPr>
                        <a:t>2025-03</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36,089</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28.3%</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57A"/>
                    </a:solidFill>
                  </a:tcPr>
                </a:tc>
                <a:tc>
                  <a:txBody>
                    <a:bodyPr/>
                    <a:lstStyle/>
                    <a:p>
                      <a:pPr algn="ctr" fontAlgn="ctr">
                        <a:buNone/>
                      </a:pPr>
                      <a:r>
                        <a:rPr lang="en-IN" sz="1000" b="0" i="0" u="none" strike="noStrike">
                          <a:solidFill>
                            <a:srgbClr val="000000"/>
                          </a:solidFill>
                          <a:effectLst/>
                          <a:latin typeface="Calibri" panose="020F0502020204030204" pitchFamily="34" charset="0"/>
                        </a:rPr>
                        <a:t>27.5%</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D27F"/>
                    </a:solidFill>
                  </a:tcPr>
                </a:tc>
                <a:tc>
                  <a:txBody>
                    <a:bodyPr/>
                    <a:lstStyle/>
                    <a:p>
                      <a:pPr algn="ctr" fontAlgn="ctr">
                        <a:buNone/>
                      </a:pPr>
                      <a:r>
                        <a:rPr lang="en-IN" sz="1000" b="0" i="0" u="none" strike="noStrike">
                          <a:solidFill>
                            <a:srgbClr val="000000"/>
                          </a:solidFill>
                          <a:effectLst/>
                          <a:latin typeface="Calibri" panose="020F0502020204030204" pitchFamily="34" charset="0"/>
                        </a:rPr>
                        <a:t>8.3%</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6.2%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D17F"/>
                    </a:solidFill>
                  </a:tcPr>
                </a:tc>
                <a:tc>
                  <a:txBody>
                    <a:bodyPr/>
                    <a:lstStyle/>
                    <a:p>
                      <a:pPr algn="ctr" fontAlgn="ctr">
                        <a:buNone/>
                      </a:pPr>
                      <a:r>
                        <a:rPr lang="en-IN" sz="1000" b="0" i="0" u="none" strike="noStrike">
                          <a:solidFill>
                            <a:srgbClr val="000000"/>
                          </a:solidFill>
                          <a:effectLst/>
                          <a:latin typeface="Calibri" panose="020F0502020204030204" pitchFamily="34" charset="0"/>
                        </a:rPr>
                        <a:t>6.0%</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57D"/>
                    </a:solidFill>
                  </a:tcPr>
                </a:tc>
                <a:tc>
                  <a:txBody>
                    <a:bodyPr/>
                    <a:lstStyle/>
                    <a:p>
                      <a:pPr algn="ctr" fontAlgn="ctr">
                        <a:buNone/>
                      </a:pPr>
                      <a:r>
                        <a:rPr lang="en-IN" sz="1000" b="0" i="0" u="none" strike="noStrike">
                          <a:solidFill>
                            <a:srgbClr val="000000"/>
                          </a:solidFill>
                          <a:effectLst/>
                          <a:latin typeface="Calibri" panose="020F0502020204030204" pitchFamily="34" charset="0"/>
                        </a:rPr>
                        <a:t>5.6%</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5CC7E"/>
                    </a:solidFill>
                  </a:tcPr>
                </a:tc>
                <a:tc>
                  <a:txBody>
                    <a:bodyPr/>
                    <a:lstStyle/>
                    <a:p>
                      <a:pPr algn="ctr" fontAlgn="ctr">
                        <a:buNone/>
                      </a:pPr>
                      <a:r>
                        <a:rPr lang="en-IN" sz="1000" b="0" i="0" u="none" strike="noStrike">
                          <a:solidFill>
                            <a:srgbClr val="F1F1F1"/>
                          </a:solidFill>
                          <a:effectLst/>
                          <a:latin typeface="Calibri" panose="020F0502020204030204" pitchFamily="34" charset="0"/>
                        </a:rPr>
                        <a:t>5.2%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E6F"/>
                    </a:solidFill>
                  </a:tcPr>
                </a:tc>
                <a:tc>
                  <a:txBody>
                    <a:bodyPr/>
                    <a:lstStyle/>
                    <a:p>
                      <a:pPr algn="ctr" fontAlgn="ctr">
                        <a:buNone/>
                      </a:pPr>
                      <a:r>
                        <a:rPr lang="en-IN" sz="1000" b="0" i="0" u="none" strike="noStrike">
                          <a:solidFill>
                            <a:srgbClr val="000000"/>
                          </a:solidFill>
                          <a:effectLst/>
                          <a:latin typeface="Calibri" panose="020F0502020204030204" pitchFamily="34" charset="0"/>
                        </a:rPr>
                        <a:t>3.5%</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D7B"/>
                    </a:solidFill>
                  </a:tcPr>
                </a:tc>
                <a:tc>
                  <a:txBody>
                    <a:bodyPr/>
                    <a:lstStyle/>
                    <a:p>
                      <a:pPr algn="ctr" fontAlgn="ctr">
                        <a:buNone/>
                      </a:pPr>
                      <a:r>
                        <a:rPr lang="en-IN" sz="1000" b="0" i="0" u="none" strike="noStrike">
                          <a:solidFill>
                            <a:srgbClr val="000000"/>
                          </a:solidFill>
                          <a:effectLst/>
                          <a:latin typeface="Calibri" panose="020F0502020204030204" pitchFamily="34" charset="0"/>
                        </a:rPr>
                        <a:t>3.4%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3"/>
                    </a:solidFill>
                  </a:tcPr>
                </a:tc>
                <a:tc>
                  <a:txBody>
                    <a:bodyPr/>
                    <a:lstStyle/>
                    <a:p>
                      <a:pPr algn="ctr" fontAlgn="ctr">
                        <a:buNone/>
                      </a:pPr>
                      <a:r>
                        <a:rPr lang="en-IN" sz="1000" b="0" i="0" u="none" strike="noStrike">
                          <a:solidFill>
                            <a:srgbClr val="000000"/>
                          </a:solidFill>
                          <a:effectLst/>
                          <a:latin typeface="Calibri" panose="020F0502020204030204" pitchFamily="34" charset="0"/>
                        </a:rPr>
                        <a:t>2.2%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072"/>
                    </a:solidFill>
                  </a:tcPr>
                </a:tc>
                <a:tc>
                  <a:txBody>
                    <a:bodyPr/>
                    <a:lstStyle/>
                    <a:p>
                      <a:pPr algn="ctr" fontAlgn="ctr">
                        <a:buNone/>
                      </a:pPr>
                      <a:r>
                        <a:rPr lang="en-IN" sz="1000" b="0" i="0" u="none" strike="noStrike">
                          <a:solidFill>
                            <a:srgbClr val="F1F1F1"/>
                          </a:solidFill>
                          <a:effectLst/>
                          <a:latin typeface="Calibri" panose="020F0502020204030204" pitchFamily="34" charset="0"/>
                        </a:rPr>
                        <a:t>2.1%</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D72"/>
                    </a:solidFill>
                  </a:tcPr>
                </a:tc>
                <a:tc>
                  <a:txBody>
                    <a:bodyPr/>
                    <a:lstStyle/>
                    <a:p>
                      <a:pPr algn="ctr" fontAlgn="ctr">
                        <a:buNone/>
                      </a:pPr>
                      <a:r>
                        <a:rPr lang="en-IN" sz="1000" b="0" i="0" u="none" strike="noStrike">
                          <a:solidFill>
                            <a:srgbClr val="000000"/>
                          </a:solidFill>
                          <a:effectLst/>
                          <a:latin typeface="Calibri" panose="020F0502020204030204" pitchFamily="34" charset="0"/>
                        </a:rPr>
                        <a:t>1.7%</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67A"/>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23" marR="6323" marT="632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0.546775</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8089025"/>
                  </a:ext>
                </a:extLst>
              </a:tr>
              <a:tr h="254834">
                <a:tc>
                  <a:txBody>
                    <a:bodyPr/>
                    <a:lstStyle/>
                    <a:p>
                      <a:pPr algn="ctr" fontAlgn="ctr">
                        <a:buNone/>
                      </a:pPr>
                      <a:r>
                        <a:rPr lang="en-IN" sz="1000" b="0" i="0" u="none" strike="noStrike">
                          <a:solidFill>
                            <a:srgbClr val="000000"/>
                          </a:solidFill>
                          <a:effectLst/>
                          <a:latin typeface="Calibri" panose="020F0502020204030204" pitchFamily="34" charset="0"/>
                        </a:rPr>
                        <a:t>2025-04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36,182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28.5%</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C"/>
                    </a:solidFill>
                  </a:tcPr>
                </a:tc>
                <a:tc>
                  <a:txBody>
                    <a:bodyPr/>
                    <a:lstStyle/>
                    <a:p>
                      <a:pPr algn="ctr" fontAlgn="ctr">
                        <a:buNone/>
                      </a:pPr>
                      <a:r>
                        <a:rPr lang="en-IN" sz="1000" b="0" i="0" u="none" strike="noStrike">
                          <a:solidFill>
                            <a:srgbClr val="000000"/>
                          </a:solidFill>
                          <a:effectLst/>
                          <a:latin typeface="Calibri" panose="020F0502020204030204" pitchFamily="34" charset="0"/>
                        </a:rPr>
                        <a:t>27.5%</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D580"/>
                    </a:solid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D27F"/>
                    </a:solidFill>
                  </a:tcPr>
                </a:tc>
                <a:tc>
                  <a:txBody>
                    <a:bodyPr/>
                    <a:lstStyle/>
                    <a:p>
                      <a:pPr algn="ctr" fontAlgn="ctr">
                        <a:buNone/>
                      </a:pPr>
                      <a:r>
                        <a:rPr lang="en-IN" sz="1000" b="0" i="0" u="none" strike="noStrike">
                          <a:solidFill>
                            <a:srgbClr val="000000"/>
                          </a:solidFill>
                          <a:effectLst/>
                          <a:latin typeface="Calibri" panose="020F0502020204030204" pitchFamily="34" charset="0"/>
                        </a:rPr>
                        <a:t>6.1%</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082"/>
                    </a:solidFill>
                  </a:tcPr>
                </a:tc>
                <a:tc>
                  <a:txBody>
                    <a:bodyPr/>
                    <a:lstStyle/>
                    <a:p>
                      <a:pPr algn="ctr" fontAlgn="ctr">
                        <a:buNone/>
                      </a:pPr>
                      <a:r>
                        <a:rPr lang="en-IN" sz="1000" b="0" i="0" u="none" strike="noStrike">
                          <a:solidFill>
                            <a:srgbClr val="F1F1F1"/>
                          </a:solidFill>
                          <a:effectLst/>
                          <a:latin typeface="Calibri" panose="020F0502020204030204" pitchFamily="34" charset="0"/>
                        </a:rPr>
                        <a:t>5.8%</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E6F"/>
                    </a:solidFill>
                  </a:tcPr>
                </a:tc>
                <a:tc>
                  <a:txBody>
                    <a:bodyPr/>
                    <a:lstStyle/>
                    <a:p>
                      <a:pPr algn="ctr" fontAlgn="ctr">
                        <a:buNone/>
                      </a:pPr>
                      <a:r>
                        <a:rPr lang="en-IN" sz="1000" b="0" i="0" u="none" strike="noStrike">
                          <a:solidFill>
                            <a:srgbClr val="000000"/>
                          </a:solidFill>
                          <a:effectLst/>
                          <a:latin typeface="Calibri" panose="020F0502020204030204" pitchFamily="34" charset="0"/>
                        </a:rPr>
                        <a:t>5.5%</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082"/>
                    </a:solidFill>
                  </a:tcPr>
                </a:tc>
                <a:tc>
                  <a:txBody>
                    <a:bodyPr/>
                    <a:lstStyle/>
                    <a:p>
                      <a:pPr algn="ctr" fontAlgn="ctr">
                        <a:buNone/>
                      </a:pPr>
                      <a:r>
                        <a:rPr lang="en-IN" sz="1000" b="0" i="0" u="none" strike="noStrike">
                          <a:solidFill>
                            <a:srgbClr val="000000"/>
                          </a:solidFill>
                          <a:effectLst/>
                          <a:latin typeface="Calibri" panose="020F0502020204030204" pitchFamily="34" charset="0"/>
                        </a:rPr>
                        <a:t>5.7%</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3.5%</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3.3%</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37F"/>
                    </a:solidFill>
                  </a:tcPr>
                </a:tc>
                <a:tc>
                  <a:txBody>
                    <a:bodyPr/>
                    <a:lstStyle/>
                    <a:p>
                      <a:pPr algn="ctr" fontAlgn="ctr">
                        <a:buNone/>
                      </a:pPr>
                      <a:r>
                        <a:rPr lang="en-IN" sz="1000" b="0" i="0" u="none" strike="noStrike">
                          <a:solidFill>
                            <a:srgbClr val="000000"/>
                          </a:solidFill>
                          <a:effectLst/>
                          <a:latin typeface="Calibri" panose="020F0502020204030204" pitchFamily="34" charset="0"/>
                        </a:rPr>
                        <a:t>2.3%</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77D"/>
                    </a:solidFill>
                  </a:tcPr>
                </a:tc>
                <a:tc>
                  <a:txBody>
                    <a:bodyPr/>
                    <a:lstStyle/>
                    <a:p>
                      <a:pPr algn="ctr" fontAlgn="ctr">
                        <a:buNone/>
                      </a:pPr>
                      <a:r>
                        <a:rPr lang="en-IN" sz="1000" b="0" i="0" u="none" strike="noStrike">
                          <a:solidFill>
                            <a:srgbClr val="000000"/>
                          </a:solidFill>
                          <a:effectLst/>
                          <a:latin typeface="Calibri" panose="020F0502020204030204" pitchFamily="34" charset="0"/>
                        </a:rPr>
                        <a:t>2.2%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777"/>
                    </a:solidFill>
                  </a:tcPr>
                </a:tc>
                <a:tc>
                  <a:txBody>
                    <a:bodyPr/>
                    <a:lstStyle/>
                    <a:p>
                      <a:pPr algn="ctr" fontAlgn="ctr">
                        <a:buNone/>
                      </a:pPr>
                      <a:r>
                        <a:rPr lang="en-IN" sz="1000" b="0" i="0" u="none" strike="noStrike">
                          <a:solidFill>
                            <a:srgbClr val="F1F1F1"/>
                          </a:solidFill>
                          <a:effectLst/>
                          <a:latin typeface="Calibri" panose="020F0502020204030204" pitchFamily="34" charset="0"/>
                        </a:rPr>
                        <a:t>1.6%</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23" marR="6323" marT="632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0.545994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7277886"/>
                  </a:ext>
                </a:extLst>
              </a:tr>
              <a:tr h="254834">
                <a:tc>
                  <a:txBody>
                    <a:bodyPr/>
                    <a:lstStyle/>
                    <a:p>
                      <a:pPr algn="ctr" fontAlgn="ctr">
                        <a:buNone/>
                      </a:pPr>
                      <a:r>
                        <a:rPr lang="en-IN" sz="1000" b="0" i="0" u="none" strike="noStrike">
                          <a:solidFill>
                            <a:srgbClr val="000000"/>
                          </a:solidFill>
                          <a:effectLst/>
                          <a:latin typeface="Calibri" panose="020F0502020204030204" pitchFamily="34" charset="0"/>
                        </a:rPr>
                        <a:t>2025-05</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34,393</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8.0%</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alibri" panose="020F0502020204030204" pitchFamily="34" charset="0"/>
                        </a:rPr>
                        <a:t>27.0%</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28.1%</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8.1%</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CB7E"/>
                    </a:solidFill>
                  </a:tcPr>
                </a:tc>
                <a:tc>
                  <a:txBody>
                    <a:bodyPr/>
                    <a:lstStyle/>
                    <a:p>
                      <a:pPr algn="ctr" fontAlgn="ctr">
                        <a:buNone/>
                      </a:pPr>
                      <a:r>
                        <a:rPr lang="en-IN" sz="1000" b="0" i="0" u="none" strike="noStrike">
                          <a:solidFill>
                            <a:srgbClr val="000000"/>
                          </a:solidFill>
                          <a:effectLst/>
                          <a:latin typeface="Calibri" panose="020F0502020204030204" pitchFamily="34" charset="0"/>
                        </a:rPr>
                        <a:t>6.4%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5.9%</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573"/>
                    </a:solidFill>
                  </a:tcPr>
                </a:tc>
                <a:tc>
                  <a:txBody>
                    <a:bodyPr/>
                    <a:lstStyle/>
                    <a:p>
                      <a:pPr algn="ctr" fontAlgn="ctr">
                        <a:buNone/>
                      </a:pPr>
                      <a:r>
                        <a:rPr lang="en-IN" sz="1000" b="0" i="0" u="none" strike="noStrike">
                          <a:solidFill>
                            <a:srgbClr val="000000"/>
                          </a:solidFill>
                          <a:effectLst/>
                          <a:latin typeface="Calibri" panose="020F0502020204030204" pitchFamily="34" charset="0"/>
                        </a:rPr>
                        <a:t>5.6%</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47F"/>
                    </a:solidFill>
                  </a:tcPr>
                </a:tc>
                <a:tc>
                  <a:txBody>
                    <a:bodyPr/>
                    <a:lstStyle/>
                    <a:p>
                      <a:pPr algn="ctr" fontAlgn="ctr">
                        <a:buNone/>
                      </a:pPr>
                      <a:r>
                        <a:rPr lang="en-IN" sz="1000" b="0" i="0" u="none" strike="noStrike">
                          <a:solidFill>
                            <a:srgbClr val="000000"/>
                          </a:solidFill>
                          <a:effectLst/>
                          <a:latin typeface="Calibri" panose="020F0502020204030204" pitchFamily="34" charset="0"/>
                        </a:rPr>
                        <a:t>5.5%</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182"/>
                    </a:solidFill>
                  </a:tcPr>
                </a:tc>
                <a:tc>
                  <a:txBody>
                    <a:bodyPr/>
                    <a:lstStyle/>
                    <a:p>
                      <a:pPr algn="ctr" fontAlgn="ctr">
                        <a:buNone/>
                      </a:pPr>
                      <a:r>
                        <a:rPr lang="en-IN" sz="1000" b="0" i="0" u="none" strike="noStrike">
                          <a:solidFill>
                            <a:srgbClr val="000000"/>
                          </a:solidFill>
                          <a:effectLst/>
                          <a:latin typeface="Calibri" panose="020F0502020204030204" pitchFamily="34" charset="0"/>
                        </a:rPr>
                        <a:t>3.7%</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DA81"/>
                    </a:solidFill>
                  </a:tcPr>
                </a:tc>
                <a:tc>
                  <a:txBody>
                    <a:bodyPr/>
                    <a:lstStyle/>
                    <a:p>
                      <a:pPr algn="ctr" fontAlgn="ctr">
                        <a:buNone/>
                      </a:pPr>
                      <a:r>
                        <a:rPr lang="en-IN" sz="1000" b="0" i="0" u="none" strike="noStrike">
                          <a:solidFill>
                            <a:srgbClr val="000000"/>
                          </a:solidFill>
                          <a:effectLst/>
                          <a:latin typeface="Calibri" panose="020F0502020204030204" pitchFamily="34" charset="0"/>
                        </a:rPr>
                        <a:t>3.5%</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C37C"/>
                    </a:solidFill>
                  </a:tcPr>
                </a:tc>
                <a:tc>
                  <a:txBody>
                    <a:bodyPr/>
                    <a:lstStyle/>
                    <a:p>
                      <a:pPr algn="ctr" fontAlgn="ctr">
                        <a:buNone/>
                      </a:pPr>
                      <a:r>
                        <a:rPr lang="en-IN" sz="1000" b="0" i="0" u="none" strike="noStrike">
                          <a:solidFill>
                            <a:srgbClr val="000000"/>
                          </a:solidFill>
                          <a:effectLst/>
                          <a:latin typeface="Calibri" panose="020F0502020204030204" pitchFamily="34" charset="0"/>
                        </a:rPr>
                        <a:t>2.4%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D980"/>
                    </a:solidFill>
                  </a:tcPr>
                </a:tc>
                <a:tc>
                  <a:txBody>
                    <a:bodyPr/>
                    <a:lstStyle/>
                    <a:p>
                      <a:pPr algn="ctr" fontAlgn="ctr">
                        <a:buNone/>
                      </a:pPr>
                      <a:r>
                        <a:rPr lang="en-IN" sz="1000" b="0" i="0" u="none" strike="noStrike">
                          <a:solidFill>
                            <a:srgbClr val="F1F1F1"/>
                          </a:solidFill>
                          <a:effectLst/>
                          <a:latin typeface="Calibri" panose="020F0502020204030204" pitchFamily="34" charset="0"/>
                        </a:rPr>
                        <a:t>2.1%</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1.7%</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B78"/>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23" marR="6323" marT="632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0.542096</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3668575"/>
                  </a:ext>
                </a:extLst>
              </a:tr>
              <a:tr h="254834">
                <a:tc>
                  <a:txBody>
                    <a:bodyPr/>
                    <a:lstStyle/>
                    <a:p>
                      <a:pPr algn="ctr" fontAlgn="ctr">
                        <a:buNone/>
                      </a:pPr>
                      <a:r>
                        <a:rPr lang="en-IN" sz="1000" b="0" i="0" u="none" strike="noStrike">
                          <a:solidFill>
                            <a:srgbClr val="000000"/>
                          </a:solidFill>
                          <a:effectLst/>
                          <a:latin typeface="Calibri" panose="020F0502020204030204" pitchFamily="34" charset="0"/>
                        </a:rPr>
                        <a:t>2025-06</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42,285</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7.7%</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28.4%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D7B"/>
                    </a:solidFill>
                  </a:tcPr>
                </a:tc>
                <a:tc>
                  <a:txBody>
                    <a:bodyPr/>
                    <a:lstStyle/>
                    <a:p>
                      <a:pPr algn="ctr" fontAlgn="ctr">
                        <a:buNone/>
                      </a:pPr>
                      <a:r>
                        <a:rPr lang="en-IN" sz="1000" b="0" i="0" u="none" strike="noStrike">
                          <a:solidFill>
                            <a:srgbClr val="000000"/>
                          </a:solidFill>
                          <a:effectLst/>
                          <a:latin typeface="Calibri" panose="020F0502020204030204" pitchFamily="34" charset="0"/>
                        </a:rPr>
                        <a:t>27.5%</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D580"/>
                    </a:solidFill>
                  </a:tcPr>
                </a:tc>
                <a:tc>
                  <a:txBody>
                    <a:bodyPr/>
                    <a:lstStyle/>
                    <a:p>
                      <a:pPr algn="ctr" fontAlgn="ctr">
                        <a:buNone/>
                      </a:pPr>
                      <a:r>
                        <a:rPr lang="en-IN" sz="1000" b="0" i="0" u="none" strike="noStrike">
                          <a:solidFill>
                            <a:srgbClr val="000000"/>
                          </a:solidFill>
                          <a:effectLst/>
                          <a:latin typeface="Calibri" panose="020F0502020204030204" pitchFamily="34" charset="0"/>
                        </a:rPr>
                        <a:t>7.9%</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683"/>
                    </a:solidFill>
                  </a:tcPr>
                </a:tc>
                <a:tc>
                  <a:txBody>
                    <a:bodyPr/>
                    <a:lstStyle/>
                    <a:p>
                      <a:pPr algn="ctr" fontAlgn="ctr">
                        <a:buNone/>
                      </a:pPr>
                      <a:r>
                        <a:rPr lang="en-IN" sz="1000" b="0" i="0" u="none" strike="noStrike">
                          <a:solidFill>
                            <a:srgbClr val="000000"/>
                          </a:solidFill>
                          <a:effectLst/>
                          <a:latin typeface="Calibri" panose="020F0502020204030204" pitchFamily="34" charset="0"/>
                        </a:rPr>
                        <a:t>6.1%</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1E282"/>
                    </a:solidFill>
                  </a:tcPr>
                </a:tc>
                <a:tc>
                  <a:txBody>
                    <a:bodyPr/>
                    <a:lstStyle/>
                    <a:p>
                      <a:pPr algn="ctr" fontAlgn="ctr">
                        <a:buNone/>
                      </a:pPr>
                      <a:r>
                        <a:rPr lang="en-IN" sz="1000" b="0" i="0" u="none" strike="noStrike">
                          <a:solidFill>
                            <a:srgbClr val="000000"/>
                          </a:solidFill>
                          <a:effectLst/>
                          <a:latin typeface="Calibri" panose="020F0502020204030204" pitchFamily="34" charset="0"/>
                        </a:rPr>
                        <a:t>5.9%</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B75"/>
                    </a:solidFill>
                  </a:tcPr>
                </a:tc>
                <a:tc>
                  <a:txBody>
                    <a:bodyPr/>
                    <a:lstStyle/>
                    <a:p>
                      <a:pPr algn="ctr" fontAlgn="ctr">
                        <a:buNone/>
                      </a:pPr>
                      <a:r>
                        <a:rPr lang="en-IN" sz="1000" b="0" i="0" u="none" strike="noStrike">
                          <a:solidFill>
                            <a:srgbClr val="000000"/>
                          </a:solidFill>
                          <a:effectLst/>
                          <a:latin typeface="Calibri" panose="020F0502020204030204" pitchFamily="34" charset="0"/>
                        </a:rPr>
                        <a:t>5.7%</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5.4%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984"/>
                    </a:solidFill>
                  </a:tcPr>
                </a:tc>
                <a:tc>
                  <a:txBody>
                    <a:bodyPr/>
                    <a:lstStyle/>
                    <a:p>
                      <a:pPr algn="ctr" fontAlgn="ctr">
                        <a:buNone/>
                      </a:pPr>
                      <a:r>
                        <a:rPr lang="en-IN" sz="1000" b="0" i="0" u="none" strike="noStrike">
                          <a:solidFill>
                            <a:srgbClr val="000000"/>
                          </a:solidFill>
                          <a:effectLst/>
                          <a:latin typeface="Calibri" panose="020F0502020204030204" pitchFamily="34" charset="0"/>
                        </a:rPr>
                        <a:t>3.7%</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683"/>
                    </a:solidFill>
                  </a:tcPr>
                </a:tc>
                <a:tc>
                  <a:txBody>
                    <a:bodyPr/>
                    <a:lstStyle/>
                    <a:p>
                      <a:pPr algn="ctr" fontAlgn="ctr">
                        <a:buNone/>
                      </a:pPr>
                      <a:r>
                        <a:rPr lang="en-IN" sz="1000" b="0" i="0" u="none" strike="noStrike">
                          <a:solidFill>
                            <a:srgbClr val="000000"/>
                          </a:solidFill>
                          <a:effectLst/>
                          <a:latin typeface="Calibri" panose="020F0502020204030204" pitchFamily="34" charset="0"/>
                        </a:rPr>
                        <a:t>3.5%</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2.1%</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F1F1F1"/>
                          </a:solidFill>
                          <a:effectLst/>
                          <a:latin typeface="Calibri" panose="020F0502020204030204" pitchFamily="34" charset="0"/>
                        </a:rPr>
                        <a:t>2.1%</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470"/>
                    </a:solidFill>
                  </a:tcPr>
                </a:tc>
                <a:tc>
                  <a:txBody>
                    <a:bodyPr/>
                    <a:lstStyle/>
                    <a:p>
                      <a:pPr algn="ctr" fontAlgn="ctr">
                        <a:buNone/>
                      </a:pPr>
                      <a:r>
                        <a:rPr lang="en-IN" sz="1000" b="0" i="0" u="none" strike="noStrike">
                          <a:solidFill>
                            <a:srgbClr val="000000"/>
                          </a:solidFill>
                          <a:effectLst/>
                          <a:latin typeface="Calibri" panose="020F0502020204030204" pitchFamily="34" charset="0"/>
                        </a:rPr>
                        <a:t>1.7%</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67A"/>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23" marR="6323" marT="632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0.546284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0522354"/>
                  </a:ext>
                </a:extLst>
              </a:tr>
              <a:tr h="254834">
                <a:tc>
                  <a:txBody>
                    <a:bodyPr/>
                    <a:lstStyle/>
                    <a:p>
                      <a:pPr algn="ctr" fontAlgn="ctr">
                        <a:buNone/>
                      </a:pPr>
                      <a:r>
                        <a:rPr lang="en-IN" sz="1000" b="0" i="0" u="none" strike="noStrike">
                          <a:solidFill>
                            <a:srgbClr val="000000"/>
                          </a:solidFill>
                          <a:effectLst/>
                          <a:latin typeface="Calibri" panose="020F0502020204030204" pitchFamily="34" charset="0"/>
                        </a:rPr>
                        <a:t>2025-07</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42,637</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29.8%</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DE81"/>
                    </a:solidFill>
                  </a:tcPr>
                </a:tc>
                <a:tc>
                  <a:txBody>
                    <a:bodyPr/>
                    <a:lstStyle/>
                    <a:p>
                      <a:pPr algn="ctr" fontAlgn="ctr">
                        <a:buNone/>
                      </a:pPr>
                      <a:r>
                        <a:rPr lang="en-IN" sz="1000" b="0" i="0" u="none" strike="noStrike">
                          <a:solidFill>
                            <a:srgbClr val="000000"/>
                          </a:solidFill>
                          <a:effectLst/>
                          <a:latin typeface="Calibri" panose="020F0502020204030204" pitchFamily="34" charset="0"/>
                        </a:rPr>
                        <a:t>26.3%</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47A"/>
                    </a:solidFill>
                  </a:tcPr>
                </a:tc>
                <a:tc>
                  <a:txBody>
                    <a:bodyPr/>
                    <a:lstStyle/>
                    <a:p>
                      <a:pPr algn="ctr" fontAlgn="ctr">
                        <a:buNone/>
                      </a:pPr>
                      <a:r>
                        <a:rPr lang="en-IN" sz="1000" b="0" i="0" u="none" strike="noStrike">
                          <a:solidFill>
                            <a:srgbClr val="000000"/>
                          </a:solidFill>
                          <a:effectLst/>
                          <a:latin typeface="Calibri" panose="020F0502020204030204" pitchFamily="34" charset="0"/>
                        </a:rPr>
                        <a:t>7.6%</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079"/>
                    </a:solidFill>
                  </a:tcPr>
                </a:tc>
                <a:tc>
                  <a:txBody>
                    <a:bodyPr/>
                    <a:lstStyle/>
                    <a:p>
                      <a:pPr algn="ctr" fontAlgn="ctr">
                        <a:buNone/>
                      </a:pPr>
                      <a:r>
                        <a:rPr lang="en-IN" sz="1000" b="0" i="0" u="none" strike="noStrike">
                          <a:solidFill>
                            <a:srgbClr val="000000"/>
                          </a:solidFill>
                          <a:effectLst/>
                          <a:latin typeface="Calibri" panose="020F0502020204030204" pitchFamily="34" charset="0"/>
                        </a:rPr>
                        <a:t>6.2%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D780"/>
                    </a:solidFill>
                  </a:tcPr>
                </a:tc>
                <a:tc>
                  <a:txBody>
                    <a:bodyPr/>
                    <a:lstStyle/>
                    <a:p>
                      <a:pPr algn="ctr" fontAlgn="ctr">
                        <a:buNone/>
                      </a:pPr>
                      <a:r>
                        <a:rPr lang="en-IN" sz="1000" b="0" i="0" u="none" strike="noStrike">
                          <a:solidFill>
                            <a:srgbClr val="F1F1F1"/>
                          </a:solidFill>
                          <a:effectLst/>
                          <a:latin typeface="Calibri" panose="020F0502020204030204" pitchFamily="34" charset="0"/>
                        </a:rPr>
                        <a:t>5.8%</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5.4%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D81"/>
                    </a:solidFill>
                  </a:tcPr>
                </a:tc>
                <a:tc>
                  <a:txBody>
                    <a:bodyPr/>
                    <a:lstStyle/>
                    <a:p>
                      <a:pPr algn="ctr" fontAlgn="ctr">
                        <a:buNone/>
                      </a:pPr>
                      <a:r>
                        <a:rPr lang="en-IN" sz="1000" b="0" i="0" u="none" strike="noStrike">
                          <a:solidFill>
                            <a:srgbClr val="000000"/>
                          </a:solidFill>
                          <a:effectLst/>
                          <a:latin typeface="Calibri" panose="020F0502020204030204" pitchFamily="34" charset="0"/>
                        </a:rPr>
                        <a:t>5.5%</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D81"/>
                    </a:solidFill>
                  </a:tcPr>
                </a:tc>
                <a:tc>
                  <a:txBody>
                    <a:bodyPr/>
                    <a:lstStyle/>
                    <a:p>
                      <a:pPr algn="ctr" fontAlgn="ctr">
                        <a:buNone/>
                      </a:pPr>
                      <a:r>
                        <a:rPr lang="en-IN" sz="1000" b="0" i="0" u="none" strike="noStrike">
                          <a:solidFill>
                            <a:srgbClr val="000000"/>
                          </a:solidFill>
                          <a:effectLst/>
                          <a:latin typeface="Calibri" panose="020F0502020204030204" pitchFamily="34" charset="0"/>
                        </a:rPr>
                        <a:t>4.0%</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alibri" panose="020F0502020204030204" pitchFamily="34" charset="0"/>
                        </a:rPr>
                        <a:t>3.4%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E282"/>
                    </a:solidFill>
                  </a:tcPr>
                </a:tc>
                <a:tc>
                  <a:txBody>
                    <a:bodyPr/>
                    <a:lstStyle/>
                    <a:p>
                      <a:pPr algn="ctr" fontAlgn="ctr">
                        <a:buNone/>
                      </a:pPr>
                      <a:r>
                        <a:rPr lang="en-IN" sz="1000" b="0" i="0" u="none" strike="noStrike">
                          <a:solidFill>
                            <a:srgbClr val="F1F1F1"/>
                          </a:solidFill>
                          <a:effectLst/>
                          <a:latin typeface="Calibri" panose="020F0502020204030204" pitchFamily="34" charset="0"/>
                        </a:rPr>
                        <a:t>2.2%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570"/>
                    </a:solidFill>
                  </a:tcPr>
                </a:tc>
                <a:tc>
                  <a:txBody>
                    <a:bodyPr/>
                    <a:lstStyle/>
                    <a:p>
                      <a:pPr algn="ctr" fontAlgn="ctr">
                        <a:buNone/>
                      </a:pPr>
                      <a:r>
                        <a:rPr lang="en-IN" sz="1000" b="0" i="0" u="none" strike="noStrike">
                          <a:solidFill>
                            <a:srgbClr val="000000"/>
                          </a:solidFill>
                          <a:effectLst/>
                          <a:latin typeface="Calibri" panose="020F0502020204030204" pitchFamily="34" charset="0"/>
                        </a:rPr>
                        <a:t>2.2%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D7B"/>
                    </a:solidFill>
                  </a:tcPr>
                </a:tc>
                <a:tc>
                  <a:txBody>
                    <a:bodyPr/>
                    <a:lstStyle/>
                    <a:p>
                      <a:pPr algn="ctr" fontAlgn="ctr">
                        <a:buNone/>
                      </a:pPr>
                      <a:r>
                        <a:rPr lang="en-IN" sz="1000" b="0" i="0" u="none" strike="noStrike">
                          <a:solidFill>
                            <a:srgbClr val="000000"/>
                          </a:solidFill>
                          <a:effectLst/>
                          <a:latin typeface="Calibri" panose="020F0502020204030204" pitchFamily="34" charset="0"/>
                        </a:rPr>
                        <a:t>1.7%</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476"/>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23" marR="6323" marT="632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0.549238</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7658990"/>
                  </a:ext>
                </a:extLst>
              </a:tr>
              <a:tr h="254834">
                <a:tc>
                  <a:txBody>
                    <a:bodyPr/>
                    <a:lstStyle/>
                    <a:p>
                      <a:pPr algn="ctr" fontAlgn="ctr">
                        <a:buNone/>
                      </a:pPr>
                      <a:r>
                        <a:rPr lang="en-IN" sz="1000" b="0" i="0" u="none" strike="noStrike">
                          <a:solidFill>
                            <a:srgbClr val="000000"/>
                          </a:solidFill>
                          <a:effectLst/>
                          <a:latin typeface="Calibri" panose="020F0502020204030204" pitchFamily="34" charset="0"/>
                        </a:rPr>
                        <a:t>2025-08</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39,958</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7.6%</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alibri" panose="020F0502020204030204" pitchFamily="34" charset="0"/>
                        </a:rPr>
                        <a:t>31.4%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alibri" panose="020F0502020204030204" pitchFamily="34" charset="0"/>
                        </a:rPr>
                        <a:t>25.5%</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F1F1F1"/>
                          </a:solidFill>
                          <a:effectLst/>
                          <a:latin typeface="Calibri" panose="020F0502020204030204" pitchFamily="34" charset="0"/>
                        </a:rPr>
                        <a:t>7.4%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46D"/>
                    </a:solidFill>
                  </a:tcPr>
                </a:tc>
                <a:tc>
                  <a:txBody>
                    <a:bodyPr/>
                    <a:lstStyle/>
                    <a:p>
                      <a:pPr algn="ctr" fontAlgn="ctr">
                        <a:buNone/>
                      </a:pPr>
                      <a:r>
                        <a:rPr lang="en-IN" sz="1000" b="0" i="0" u="none" strike="noStrike">
                          <a:solidFill>
                            <a:srgbClr val="F1F1F1"/>
                          </a:solidFill>
                          <a:effectLst/>
                          <a:latin typeface="Calibri" panose="020F0502020204030204" pitchFamily="34" charset="0"/>
                        </a:rPr>
                        <a:t>5.6%</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alibri" panose="020F0502020204030204" pitchFamily="34" charset="0"/>
                        </a:rPr>
                        <a:t>6.0%</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77D"/>
                    </a:solidFill>
                  </a:tcPr>
                </a:tc>
                <a:tc>
                  <a:txBody>
                    <a:bodyPr/>
                    <a:lstStyle/>
                    <a:p>
                      <a:pPr algn="ctr" fontAlgn="ctr">
                        <a:buNone/>
                      </a:pPr>
                      <a:r>
                        <a:rPr lang="en-IN" sz="1000" b="0" i="0" u="none" strike="noStrike">
                          <a:solidFill>
                            <a:srgbClr val="000000"/>
                          </a:solidFill>
                          <a:effectLst/>
                          <a:latin typeface="Calibri" panose="020F0502020204030204" pitchFamily="34" charset="0"/>
                        </a:rPr>
                        <a:t>5.4%</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984"/>
                    </a:solidFill>
                  </a:tcPr>
                </a:tc>
                <a:tc>
                  <a:txBody>
                    <a:bodyPr/>
                    <a:lstStyle/>
                    <a:p>
                      <a:pPr algn="ctr" fontAlgn="ctr">
                        <a:buNone/>
                      </a:pPr>
                      <a:r>
                        <a:rPr lang="en-IN" sz="1000" b="0" i="0" u="none" strike="noStrike">
                          <a:solidFill>
                            <a:srgbClr val="000000"/>
                          </a:solidFill>
                          <a:effectLst/>
                          <a:latin typeface="Calibri" panose="020F0502020204030204" pitchFamily="34" charset="0"/>
                        </a:rPr>
                        <a:t>5.3%</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D78"/>
                    </a:solidFill>
                  </a:tcPr>
                </a:tc>
                <a:tc>
                  <a:txBody>
                    <a:bodyPr/>
                    <a:lstStyle/>
                    <a:p>
                      <a:pPr algn="ctr" fontAlgn="ctr">
                        <a:buNone/>
                      </a:pPr>
                      <a:r>
                        <a:rPr lang="en-IN" sz="1000" b="0" i="0" u="none" strike="noStrike">
                          <a:solidFill>
                            <a:srgbClr val="000000"/>
                          </a:solidFill>
                          <a:effectLst/>
                          <a:latin typeface="Calibri" panose="020F0502020204030204" pitchFamily="34" charset="0"/>
                        </a:rPr>
                        <a:t>3.6%</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683"/>
                    </a:solidFill>
                  </a:tcPr>
                </a:tc>
                <a:tc>
                  <a:txBody>
                    <a:bodyPr/>
                    <a:lstStyle/>
                    <a:p>
                      <a:pPr algn="ctr" fontAlgn="ctr">
                        <a:buNone/>
                      </a:pPr>
                      <a:r>
                        <a:rPr lang="en-IN" sz="1000" b="0" i="0" u="none" strike="noStrike">
                          <a:solidFill>
                            <a:srgbClr val="000000"/>
                          </a:solidFill>
                          <a:effectLst/>
                          <a:latin typeface="Calibri" panose="020F0502020204030204" pitchFamily="34" charset="0"/>
                        </a:rPr>
                        <a:t>3.5%</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0CB7E"/>
                    </a:solidFill>
                  </a:tcPr>
                </a:tc>
                <a:tc>
                  <a:txBody>
                    <a:bodyPr/>
                    <a:lstStyle/>
                    <a:p>
                      <a:pPr algn="ctr" fontAlgn="ctr">
                        <a:buNone/>
                      </a:pPr>
                      <a:r>
                        <a:rPr lang="en-IN" sz="1000" b="0" i="0" u="none" strike="noStrike">
                          <a:solidFill>
                            <a:srgbClr val="000000"/>
                          </a:solidFill>
                          <a:effectLst/>
                          <a:latin typeface="Calibri" panose="020F0502020204030204" pitchFamily="34" charset="0"/>
                        </a:rPr>
                        <a:t>2.2%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57A"/>
                    </a:solidFill>
                  </a:tcPr>
                </a:tc>
                <a:tc>
                  <a:txBody>
                    <a:bodyPr/>
                    <a:lstStyle/>
                    <a:p>
                      <a:pPr algn="ctr" fontAlgn="ctr">
                        <a:buNone/>
                      </a:pPr>
                      <a:r>
                        <a:rPr lang="en-IN" sz="1000" b="0" i="0" u="none" strike="noStrike">
                          <a:solidFill>
                            <a:srgbClr val="000000"/>
                          </a:solidFill>
                          <a:effectLst/>
                          <a:latin typeface="Calibri" panose="020F0502020204030204" pitchFamily="34" charset="0"/>
                        </a:rPr>
                        <a:t>2.2%</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D7B"/>
                    </a:solidFill>
                  </a:tcPr>
                </a:tc>
                <a:tc>
                  <a:txBody>
                    <a:bodyPr/>
                    <a:lstStyle/>
                    <a:p>
                      <a:pPr algn="ctr" fontAlgn="ctr">
                        <a:buNone/>
                      </a:pPr>
                      <a:r>
                        <a:rPr lang="en-IN" sz="1000" b="0" i="0" u="none" strike="noStrike">
                          <a:solidFill>
                            <a:srgbClr val="000000"/>
                          </a:solidFill>
                          <a:effectLst/>
                          <a:latin typeface="Calibri" panose="020F0502020204030204" pitchFamily="34" charset="0"/>
                        </a:rPr>
                        <a:t>1.7%</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A78"/>
                    </a:solidFill>
                  </a:tcPr>
                </a:tc>
                <a:tc>
                  <a:txBody>
                    <a:bodyPr/>
                    <a:lstStyle/>
                    <a:p>
                      <a:pPr algn="l" fontAlgn="b">
                        <a:buNone/>
                      </a:pPr>
                      <a:r>
                        <a:rPr lang="en-IN" sz="1100" b="0" i="0" u="none" strike="noStrike">
                          <a:solidFill>
                            <a:srgbClr val="000000"/>
                          </a:solidFill>
                          <a:effectLst/>
                          <a:latin typeface="Calibri" panose="020F0502020204030204" pitchFamily="34" charset="0"/>
                        </a:rPr>
                        <a:t> </a:t>
                      </a:r>
                    </a:p>
                  </a:txBody>
                  <a:tcPr marL="6323" marR="6323" marT="632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00" b="0" i="0" u="none" strike="noStrike">
                          <a:solidFill>
                            <a:srgbClr val="000000"/>
                          </a:solidFill>
                          <a:effectLst/>
                          <a:latin typeface="Calibri" panose="020F0502020204030204" pitchFamily="34" charset="0"/>
                        </a:rPr>
                        <a:t>0.550130</a:t>
                      </a:r>
                    </a:p>
                  </a:txBody>
                  <a:tcPr marL="6323" marR="6323" marT="6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7156439"/>
                  </a:ext>
                </a:extLst>
              </a:tr>
            </a:tbl>
          </a:graphicData>
        </a:graphic>
      </p:graphicFrame>
    </p:spTree>
    <p:extLst>
      <p:ext uri="{BB962C8B-B14F-4D97-AF65-F5344CB8AC3E}">
        <p14:creationId xmlns:p14="http://schemas.microsoft.com/office/powerpoint/2010/main" val="16192203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96211-6C58-7BF4-7196-D4B94872B147}"/>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4F471C9D-16BF-04DF-4E04-09F706DFC8BD}"/>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12: </a:t>
            </a:r>
            <a:r>
              <a:rPr lang="en-IN" sz="2500" err="1">
                <a:ea typeface="+mj-lt"/>
                <a:cs typeface="+mj-lt"/>
              </a:rPr>
              <a:t>ln_province_bin</a:t>
            </a:r>
            <a:r>
              <a:rPr lang="en-IN" sz="2500">
                <a:ea typeface="+mj-lt"/>
                <a:cs typeface="+mj-lt"/>
              </a:rPr>
              <a:t> ( 4 / 4 )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6" name="Slide Number Placeholder 1">
            <a:extLst>
              <a:ext uri="{FF2B5EF4-FFF2-40B4-BE49-F238E27FC236}">
                <a16:creationId xmlns:a16="http://schemas.microsoft.com/office/drawing/2014/main" id="{0F6F5302-26EF-2CC2-37FD-CCF8858BB28A}"/>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69</a:t>
            </a:fld>
            <a:endParaRPr lang="en-PH"/>
          </a:p>
        </p:txBody>
      </p:sp>
      <p:sp>
        <p:nvSpPr>
          <p:cNvPr id="2" name="TextBox 1">
            <a:extLst>
              <a:ext uri="{FF2B5EF4-FFF2-40B4-BE49-F238E27FC236}">
                <a16:creationId xmlns:a16="http://schemas.microsoft.com/office/drawing/2014/main" id="{B7E22BFC-D35D-D9C3-EE4F-F870DC4A1543}"/>
              </a:ext>
            </a:extLst>
          </p:cNvPr>
          <p:cNvSpPr txBox="1"/>
          <p:nvPr/>
        </p:nvSpPr>
        <p:spPr>
          <a:xfrm>
            <a:off x="2144423" y="4801323"/>
            <a:ext cx="8323603"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Here the baseline data considered is Oct’2024 to Jan’2025.</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Throughout the training period, CSI values remained very low, ranging from near 0.0000 to 0.0006, signaling excellent stability with no signs of drift.</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In the Test/OOT window (February to June 2025), CSI values showed a gradual upward trend. Starting at approximately 0.0005 in February, they increased steadily month over month, reaching a high of around 0.0014 in June 2025. Despite this incremental rise, the values stayed well below the 0.1 threshold, affirming that the </a:t>
            </a:r>
            <a:r>
              <a:rPr lang="en-US" sz="1300" err="1">
                <a:ea typeface="+mn-lt"/>
                <a:cs typeface="+mn-lt"/>
              </a:rPr>
              <a:t>ln_email_primary_domain</a:t>
            </a:r>
            <a:r>
              <a:rPr lang="en-US" sz="1300">
                <a:ea typeface="+mn-lt"/>
                <a:cs typeface="+mn-lt"/>
              </a:rPr>
              <a:t> feature remains stable over time, with no meaningful drift detected.</a:t>
            </a:r>
            <a:endParaRPr lang="en-US" sz="1300"/>
          </a:p>
        </p:txBody>
      </p:sp>
      <p:pic>
        <p:nvPicPr>
          <p:cNvPr id="7" name="Picture 6">
            <a:extLst>
              <a:ext uri="{FF2B5EF4-FFF2-40B4-BE49-F238E27FC236}">
                <a16:creationId xmlns:a16="http://schemas.microsoft.com/office/drawing/2014/main" id="{896D8A03-04E1-872D-F564-AEF58E25FB20}"/>
              </a:ext>
            </a:extLst>
          </p:cNvPr>
          <p:cNvPicPr>
            <a:picLocks noChangeAspect="1"/>
          </p:cNvPicPr>
          <p:nvPr/>
        </p:nvPicPr>
        <p:blipFill>
          <a:blip r:embed="rId2"/>
          <a:stretch>
            <a:fillRect/>
          </a:stretch>
        </p:blipFill>
        <p:spPr>
          <a:xfrm>
            <a:off x="1385887" y="831044"/>
            <a:ext cx="9420225" cy="3714750"/>
          </a:xfrm>
          <a:prstGeom prst="rect">
            <a:avLst/>
          </a:prstGeom>
        </p:spPr>
      </p:pic>
    </p:spTree>
    <p:extLst>
      <p:ext uri="{BB962C8B-B14F-4D97-AF65-F5344CB8AC3E}">
        <p14:creationId xmlns:p14="http://schemas.microsoft.com/office/powerpoint/2010/main" val="3495577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4DA09-B824-534A-948F-1A9D34743CEA}"/>
            </a:ext>
          </a:extLst>
        </p:cNvPr>
        <p:cNvGrpSpPr/>
        <p:nvPr/>
      </p:nvGrpSpPr>
      <p:grpSpPr>
        <a:xfrm>
          <a:off x="0" y="0"/>
          <a:ext cx="0" cy="0"/>
          <a:chOff x="0" y="0"/>
          <a:chExt cx="0" cy="0"/>
        </a:xfrm>
      </p:grpSpPr>
      <p:sp>
        <p:nvSpPr>
          <p:cNvPr id="8" name="Title 2">
            <a:extLst>
              <a:ext uri="{FF2B5EF4-FFF2-40B4-BE49-F238E27FC236}">
                <a16:creationId xmlns:a16="http://schemas.microsoft.com/office/drawing/2014/main" id="{CAE8F6A6-BF00-8B39-53C6-80EEBC39E47F}"/>
              </a:ext>
            </a:extLst>
          </p:cNvPr>
          <p:cNvSpPr txBox="1">
            <a:spLocks/>
          </p:cNvSpPr>
          <p:nvPr/>
        </p:nvSpPr>
        <p:spPr>
          <a:xfrm>
            <a:off x="261738" y="139443"/>
            <a:ext cx="3881505" cy="587749"/>
          </a:xfrm>
          <a:prstGeom prst="rect">
            <a:avLst/>
          </a:prstGeom>
        </p:spPr>
        <p:txBody>
          <a:bodyPr vert="horz" lIns="0" tIns="0" rIns="0" bIns="0" rtlCol="0" anchor="t">
            <a:no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800"/>
              <a:t>Inter-Correlation ( 12 feat )</a:t>
            </a:r>
            <a:endParaRPr lang="en-US" sz="2800"/>
          </a:p>
        </p:txBody>
      </p:sp>
      <p:sp>
        <p:nvSpPr>
          <p:cNvPr id="4" name="Rectangle 3">
            <a:extLst>
              <a:ext uri="{FF2B5EF4-FFF2-40B4-BE49-F238E27FC236}">
                <a16:creationId xmlns:a16="http://schemas.microsoft.com/office/drawing/2014/main" id="{AB7C490F-F312-C946-2C7C-F00A9B394618}"/>
              </a:ext>
            </a:extLst>
          </p:cNvPr>
          <p:cNvSpPr/>
          <p:nvPr/>
        </p:nvSpPr>
        <p:spPr>
          <a:xfrm>
            <a:off x="474245" y="1143025"/>
            <a:ext cx="3543712" cy="38826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panose="020B0604020202020204" pitchFamily="34" charset="0"/>
              <a:buChar char="•"/>
            </a:pPr>
            <a:endParaRPr lang="en-US" sz="1200">
              <a:solidFill>
                <a:schemeClr val="tx1"/>
              </a:solidFill>
            </a:endParaRPr>
          </a:p>
        </p:txBody>
      </p:sp>
      <p:sp>
        <p:nvSpPr>
          <p:cNvPr id="5" name="TextBox 4">
            <a:extLst>
              <a:ext uri="{FF2B5EF4-FFF2-40B4-BE49-F238E27FC236}">
                <a16:creationId xmlns:a16="http://schemas.microsoft.com/office/drawing/2014/main" id="{C8BB0F38-3DA7-57D3-2B20-F9874E0AEA0F}"/>
              </a:ext>
            </a:extLst>
          </p:cNvPr>
          <p:cNvSpPr txBox="1"/>
          <p:nvPr/>
        </p:nvSpPr>
        <p:spPr>
          <a:xfrm>
            <a:off x="356877" y="1280620"/>
            <a:ext cx="386913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400"/>
              <a:t>From the correlation plot, we can see that the highest correlation is between </a:t>
            </a:r>
            <a:r>
              <a:rPr lang="en-US" sz="1400" b="1" err="1"/>
              <a:t>ln_source_funds_new_bin</a:t>
            </a:r>
            <a:r>
              <a:rPr lang="en-US" sz="1400"/>
              <a:t> and </a:t>
            </a:r>
            <a:r>
              <a:rPr lang="en-US" sz="1400" b="1" err="1"/>
              <a:t>ln_nature_of_work_new_bin</a:t>
            </a:r>
            <a:r>
              <a:rPr lang="en-US" sz="1400"/>
              <a:t>, at 44%, followed by </a:t>
            </a:r>
            <a:r>
              <a:rPr lang="en-US" sz="1400" b="1" err="1"/>
              <a:t>ln_age</a:t>
            </a:r>
            <a:r>
              <a:rPr lang="en-US" sz="1400"/>
              <a:t> and </a:t>
            </a:r>
            <a:r>
              <a:rPr lang="en-US" sz="1400" b="1" err="1"/>
              <a:t>ln_marital_status</a:t>
            </a:r>
            <a:r>
              <a:rPr lang="en-US" sz="1400"/>
              <a:t> at 40%. </a:t>
            </a:r>
          </a:p>
          <a:p>
            <a:pPr marL="171450" indent="-171450">
              <a:buFont typeface="Arial"/>
              <a:buChar char="•"/>
            </a:pPr>
            <a:endParaRPr lang="en-US" sz="1400"/>
          </a:p>
          <a:p>
            <a:pPr marL="171450" indent="-171450">
              <a:buFont typeface="Arial"/>
              <a:buChar char="•"/>
            </a:pPr>
            <a:r>
              <a:rPr lang="en-US" sz="1400"/>
              <a:t>These are the maximum correlations observed, and no other feature pairs show particularly high values. </a:t>
            </a:r>
          </a:p>
          <a:p>
            <a:pPr marL="171450" indent="-171450">
              <a:buFont typeface="Arial"/>
              <a:buChar char="•"/>
            </a:pPr>
            <a:endParaRPr lang="en-US" sz="1400"/>
          </a:p>
          <a:p>
            <a:pPr marL="171450" indent="-171450">
              <a:buFont typeface="Arial"/>
              <a:buChar char="•"/>
            </a:pPr>
            <a:r>
              <a:rPr lang="en-US" sz="1400"/>
              <a:t>The numbers in the plot indicate how strongly two features are related — values close to 1 suggest a strong positive correlation (both features increase together), </a:t>
            </a:r>
          </a:p>
          <a:p>
            <a:pPr marL="171450" indent="-171450">
              <a:buFont typeface="Arial"/>
              <a:buChar char="•"/>
            </a:pPr>
            <a:endParaRPr lang="en-US" sz="1400"/>
          </a:p>
          <a:p>
            <a:pPr marL="171450" indent="-171450">
              <a:buFont typeface="Arial"/>
              <a:buChar char="•"/>
            </a:pPr>
            <a:r>
              <a:rPr lang="en-US" sz="1400"/>
              <a:t>while values close to -1 imply a strong negative correlation (one increases while the other decreases). </a:t>
            </a:r>
          </a:p>
        </p:txBody>
      </p:sp>
      <p:sp>
        <p:nvSpPr>
          <p:cNvPr id="7" name="Slide Number Placeholder 1">
            <a:extLst>
              <a:ext uri="{FF2B5EF4-FFF2-40B4-BE49-F238E27FC236}">
                <a16:creationId xmlns:a16="http://schemas.microsoft.com/office/drawing/2014/main" id="{2E026F84-65BF-E6AB-BF44-EC79DE93027F}"/>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7</a:t>
            </a:fld>
            <a:endParaRPr lang="en-PH"/>
          </a:p>
        </p:txBody>
      </p:sp>
      <p:pic>
        <p:nvPicPr>
          <p:cNvPr id="3" name="Picture 2">
            <a:extLst>
              <a:ext uri="{FF2B5EF4-FFF2-40B4-BE49-F238E27FC236}">
                <a16:creationId xmlns:a16="http://schemas.microsoft.com/office/drawing/2014/main" id="{9844B84F-FB94-194F-F338-614E6DF4A3BB}"/>
              </a:ext>
            </a:extLst>
          </p:cNvPr>
          <p:cNvPicPr>
            <a:picLocks noChangeAspect="1"/>
          </p:cNvPicPr>
          <p:nvPr/>
        </p:nvPicPr>
        <p:blipFill>
          <a:blip r:embed="rId3"/>
          <a:stretch>
            <a:fillRect/>
          </a:stretch>
        </p:blipFill>
        <p:spPr>
          <a:xfrm>
            <a:off x="4343382" y="0"/>
            <a:ext cx="7848618" cy="6858000"/>
          </a:xfrm>
          <a:prstGeom prst="rect">
            <a:avLst/>
          </a:prstGeom>
        </p:spPr>
      </p:pic>
    </p:spTree>
    <p:extLst>
      <p:ext uri="{BB962C8B-B14F-4D97-AF65-F5344CB8AC3E}">
        <p14:creationId xmlns:p14="http://schemas.microsoft.com/office/powerpoint/2010/main" val="2202862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85E29A-358E-F865-7068-9BB99CDF333F}"/>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sr-Latn-R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4D1EF7E-A717-2F60-65EA-522DDC724E9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6" descr="A purple text on a black background&#10;&#10;Description automatically generated">
            <a:extLst>
              <a:ext uri="{FF2B5EF4-FFF2-40B4-BE49-F238E27FC236}">
                <a16:creationId xmlns:a16="http://schemas.microsoft.com/office/drawing/2014/main" id="{01F4EF96-D230-0505-B825-D55DEAD4B206}"/>
              </a:ext>
            </a:extLst>
          </p:cNvPr>
          <p:cNvPicPr>
            <a:picLocks noChangeAspect="1"/>
          </p:cNvPicPr>
          <p:nvPr/>
        </p:nvPicPr>
        <p:blipFill rotWithShape="1">
          <a:blip r:embed="rId3"/>
          <a:srcRect l="15521" t="26850" r="16351" b="31078"/>
          <a:stretch/>
        </p:blipFill>
        <p:spPr>
          <a:xfrm>
            <a:off x="4102817" y="4736147"/>
            <a:ext cx="3973283" cy="1374564"/>
          </a:xfrm>
          <a:prstGeom prst="rect">
            <a:avLst/>
          </a:prstGeom>
        </p:spPr>
      </p:pic>
      <p:sp>
        <p:nvSpPr>
          <p:cNvPr id="2" name="TextBox 1">
            <a:extLst>
              <a:ext uri="{FF2B5EF4-FFF2-40B4-BE49-F238E27FC236}">
                <a16:creationId xmlns:a16="http://schemas.microsoft.com/office/drawing/2014/main" id="{3C262F3C-E8F8-3342-CA6A-355CE7891986}"/>
              </a:ext>
            </a:extLst>
          </p:cNvPr>
          <p:cNvSpPr txBox="1"/>
          <p:nvPr/>
        </p:nvSpPr>
        <p:spPr>
          <a:xfrm>
            <a:off x="3287179" y="1161824"/>
            <a:ext cx="5613696"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prstClr val="white"/>
                </a:solidFill>
                <a:effectLst/>
                <a:uLnTx/>
                <a:uFillTx/>
                <a:latin typeface="Univers"/>
                <a:ea typeface="+mn-ea"/>
                <a:cs typeface="Calibri"/>
              </a:rPr>
              <a:t>THANK YOU!</a:t>
            </a:r>
            <a:endParaRPr kumimoji="0" lang="en-US" sz="3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09CC40F-4CB6-3B03-9F7A-7EC060E48F78}"/>
              </a:ext>
            </a:extLst>
          </p:cNvPr>
          <p:cNvSpPr txBox="1"/>
          <p:nvPr/>
        </p:nvSpPr>
        <p:spPr>
          <a:xfrm>
            <a:off x="4360075" y="3277609"/>
            <a:ext cx="3464886" cy="58477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defRPr/>
            </a:pPr>
            <a:r>
              <a:rPr lang="en-US" sz="3200" b="1">
                <a:solidFill>
                  <a:srgbClr val="785AFF"/>
                </a:solidFill>
                <a:latin typeface="Calibri" panose="020F0502020204030204"/>
                <a:ea typeface="Calibri"/>
                <a:cs typeface="Calibri"/>
              </a:rPr>
              <a:t>Questions?</a:t>
            </a:r>
            <a:endParaRPr lang="en-US" b="1">
              <a:ea typeface="Calibri"/>
              <a:cs typeface="Calibri"/>
            </a:endParaRPr>
          </a:p>
        </p:txBody>
      </p:sp>
      <p:sp>
        <p:nvSpPr>
          <p:cNvPr id="6" name="Rectangle 5">
            <a:extLst>
              <a:ext uri="{FF2B5EF4-FFF2-40B4-BE49-F238E27FC236}">
                <a16:creationId xmlns:a16="http://schemas.microsoft.com/office/drawing/2014/main" id="{2A9F7BE9-5DE8-7366-47E1-FDCDFCD861DC}"/>
              </a:ext>
            </a:extLst>
          </p:cNvPr>
          <p:cNvSpPr/>
          <p:nvPr/>
        </p:nvSpPr>
        <p:spPr>
          <a:xfrm>
            <a:off x="0" y="4870173"/>
            <a:ext cx="12192000" cy="19878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descr="A purple text on a black background&#10;&#10;Description automatically generated">
            <a:extLst>
              <a:ext uri="{FF2B5EF4-FFF2-40B4-BE49-F238E27FC236}">
                <a16:creationId xmlns:a16="http://schemas.microsoft.com/office/drawing/2014/main" id="{E85B0D6F-9198-085C-1638-D57BAF113636}"/>
              </a:ext>
            </a:extLst>
          </p:cNvPr>
          <p:cNvPicPr>
            <a:picLocks noChangeAspect="1"/>
          </p:cNvPicPr>
          <p:nvPr/>
        </p:nvPicPr>
        <p:blipFill rotWithShape="1">
          <a:blip r:embed="rId3"/>
          <a:srcRect l="15521" t="26850" r="16351" b="31078"/>
          <a:stretch/>
        </p:blipFill>
        <p:spPr>
          <a:xfrm>
            <a:off x="4102817" y="4761547"/>
            <a:ext cx="3973283" cy="1374564"/>
          </a:xfrm>
          <a:prstGeom prst="rect">
            <a:avLst/>
          </a:prstGeom>
        </p:spPr>
      </p:pic>
      <p:sp>
        <p:nvSpPr>
          <p:cNvPr id="10" name="TextBox 9">
            <a:extLst>
              <a:ext uri="{FF2B5EF4-FFF2-40B4-BE49-F238E27FC236}">
                <a16:creationId xmlns:a16="http://schemas.microsoft.com/office/drawing/2014/main" id="{8663649A-E7C1-731C-965D-931D10C7C5F5}"/>
              </a:ext>
            </a:extLst>
          </p:cNvPr>
          <p:cNvSpPr txBox="1"/>
          <p:nvPr/>
        </p:nvSpPr>
        <p:spPr>
          <a:xfrm>
            <a:off x="4329594" y="5948673"/>
            <a:ext cx="396475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err="1">
                <a:ln>
                  <a:noFill/>
                </a:ln>
                <a:solidFill>
                  <a:srgbClr val="785AFF"/>
                </a:solidFill>
                <a:effectLst/>
                <a:uLnTx/>
                <a:uFillTx/>
                <a:latin typeface="Univers"/>
                <a:ea typeface="+mn-ea"/>
                <a:cs typeface="Calibri"/>
              </a:rPr>
              <a:t>tonikbank.com</a:t>
            </a:r>
            <a:endParaRPr kumimoji="0" lang="en-US" sz="4000" b="0" i="0" u="none" strike="noStrike" kern="1200" cap="none" spc="0" normalizeH="0" baseline="0" noProof="0">
              <a:ln>
                <a:noFill/>
              </a:ln>
              <a:solidFill>
                <a:srgbClr val="785AFF"/>
              </a:solidFill>
              <a:effectLst/>
              <a:uLnTx/>
              <a:uFillTx/>
              <a:latin typeface="Univers"/>
              <a:ea typeface="+mn-ea"/>
              <a:cs typeface="+mn-cs"/>
            </a:endParaRPr>
          </a:p>
        </p:txBody>
      </p:sp>
    </p:spTree>
    <p:extLst>
      <p:ext uri="{BB962C8B-B14F-4D97-AF65-F5344CB8AC3E}">
        <p14:creationId xmlns:p14="http://schemas.microsoft.com/office/powerpoint/2010/main" val="1963089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AI-generated content may be incorrect.">
            <a:extLst>
              <a:ext uri="{FF2B5EF4-FFF2-40B4-BE49-F238E27FC236}">
                <a16:creationId xmlns:a16="http://schemas.microsoft.com/office/drawing/2014/main" id="{1BB219A9-BFA6-F376-CEAC-DCF8E6A03496}"/>
              </a:ext>
            </a:extLst>
          </p:cNvPr>
          <p:cNvPicPr>
            <a:picLocks noChangeAspect="1"/>
          </p:cNvPicPr>
          <p:nvPr/>
        </p:nvPicPr>
        <p:blipFill>
          <a:blip r:embed="rId2"/>
          <a:stretch>
            <a:fillRect/>
          </a:stretch>
        </p:blipFill>
        <p:spPr>
          <a:xfrm>
            <a:off x="1109801" y="-43916"/>
            <a:ext cx="9854514" cy="743780"/>
          </a:xfrm>
          <a:prstGeom prst="rect">
            <a:avLst/>
          </a:prstGeom>
        </p:spPr>
      </p:pic>
      <p:sp>
        <p:nvSpPr>
          <p:cNvPr id="6" name="Arrow: Curved Right 5">
            <a:extLst>
              <a:ext uri="{FF2B5EF4-FFF2-40B4-BE49-F238E27FC236}">
                <a16:creationId xmlns:a16="http://schemas.microsoft.com/office/drawing/2014/main" id="{08FF86E1-CC83-7BED-BC23-32135FEA805B}"/>
              </a:ext>
            </a:extLst>
          </p:cNvPr>
          <p:cNvSpPr/>
          <p:nvPr/>
        </p:nvSpPr>
        <p:spPr>
          <a:xfrm>
            <a:off x="489996" y="3817143"/>
            <a:ext cx="453076" cy="121519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aphicFrame>
        <p:nvGraphicFramePr>
          <p:cNvPr id="5" name="Table 4">
            <a:extLst>
              <a:ext uri="{FF2B5EF4-FFF2-40B4-BE49-F238E27FC236}">
                <a16:creationId xmlns:a16="http://schemas.microsoft.com/office/drawing/2014/main" id="{7F796768-80A4-0C6C-4EB3-D182897AE066}"/>
              </a:ext>
            </a:extLst>
          </p:cNvPr>
          <p:cNvGraphicFramePr>
            <a:graphicFrameLocks noGrp="1"/>
          </p:cNvGraphicFramePr>
          <p:nvPr>
            <p:extLst>
              <p:ext uri="{D42A27DB-BD31-4B8C-83A1-F6EECF244321}">
                <p14:modId xmlns:p14="http://schemas.microsoft.com/office/powerpoint/2010/main" val="2505737266"/>
              </p:ext>
            </p:extLst>
          </p:nvPr>
        </p:nvGraphicFramePr>
        <p:xfrm>
          <a:off x="945375" y="4505069"/>
          <a:ext cx="10021246" cy="552450"/>
        </p:xfrm>
        <a:graphic>
          <a:graphicData uri="http://schemas.openxmlformats.org/drawingml/2006/table">
            <a:tbl>
              <a:tblPr/>
              <a:tblGrid>
                <a:gridCol w="2293484">
                  <a:extLst>
                    <a:ext uri="{9D8B030D-6E8A-4147-A177-3AD203B41FA5}">
                      <a16:colId xmlns:a16="http://schemas.microsoft.com/office/drawing/2014/main" val="1930287081"/>
                    </a:ext>
                  </a:extLst>
                </a:gridCol>
                <a:gridCol w="2618477">
                  <a:extLst>
                    <a:ext uri="{9D8B030D-6E8A-4147-A177-3AD203B41FA5}">
                      <a16:colId xmlns:a16="http://schemas.microsoft.com/office/drawing/2014/main" val="2154520863"/>
                    </a:ext>
                  </a:extLst>
                </a:gridCol>
                <a:gridCol w="1656272">
                  <a:extLst>
                    <a:ext uri="{9D8B030D-6E8A-4147-A177-3AD203B41FA5}">
                      <a16:colId xmlns:a16="http://schemas.microsoft.com/office/drawing/2014/main" val="2129707184"/>
                    </a:ext>
                  </a:extLst>
                </a:gridCol>
                <a:gridCol w="1535501">
                  <a:extLst>
                    <a:ext uri="{9D8B030D-6E8A-4147-A177-3AD203B41FA5}">
                      <a16:colId xmlns:a16="http://schemas.microsoft.com/office/drawing/2014/main" val="2037013305"/>
                    </a:ext>
                  </a:extLst>
                </a:gridCol>
                <a:gridCol w="957533">
                  <a:extLst>
                    <a:ext uri="{9D8B030D-6E8A-4147-A177-3AD203B41FA5}">
                      <a16:colId xmlns:a16="http://schemas.microsoft.com/office/drawing/2014/main" val="1064940359"/>
                    </a:ext>
                  </a:extLst>
                </a:gridCol>
                <a:gridCol w="959979">
                  <a:extLst>
                    <a:ext uri="{9D8B030D-6E8A-4147-A177-3AD203B41FA5}">
                      <a16:colId xmlns:a16="http://schemas.microsoft.com/office/drawing/2014/main" val="1022644022"/>
                    </a:ext>
                  </a:extLst>
                </a:gridCol>
              </a:tblGrid>
              <a:tr h="184150">
                <a:tc rowSpan="3">
                  <a:txBody>
                    <a:bodyPr/>
                    <a:lstStyle/>
                    <a:p>
                      <a:pPr algn="l" fontAlgn="ctr">
                        <a:buNone/>
                      </a:pPr>
                      <a:r>
                        <a:rPr lang="en-US" sz="1100" b="1" i="0" u="none" strike="noStrike">
                          <a:solidFill>
                            <a:srgbClr val="000000"/>
                          </a:solidFill>
                          <a:effectLst/>
                          <a:latin typeface="Calibri" panose="020F0502020204030204" pitchFamily="34" charset="0"/>
                        </a:rPr>
                        <a:t>12 feature model after Hyper Parameters Tuning</a:t>
                      </a:r>
                    </a:p>
                    <a:p>
                      <a:pPr algn="l" fontAlgn="ctr">
                        <a:buNone/>
                      </a:pPr>
                      <a:endParaRPr lang="en-IN"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ctr">
                        <a:buNone/>
                      </a:pPr>
                      <a:r>
                        <a:rPr lang="en-IN" sz="1100" b="0" i="0" u="none" strike="noStrike">
                          <a:solidFill>
                            <a:srgbClr val="000000"/>
                          </a:solidFill>
                          <a:effectLst/>
                          <a:latin typeface="Calibri" panose="020F0502020204030204" pitchFamily="34" charset="0"/>
                        </a:rPr>
                        <a:t>New + Repeat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0.2990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0.2723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0.2575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0.2689</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45864174"/>
                  </a:ext>
                </a:extLst>
              </a:tr>
              <a:tr h="184150">
                <a:tc vMerge="1">
                  <a:txBody>
                    <a:bodyPr/>
                    <a:lstStyle/>
                    <a:p>
                      <a:pPr algn="l" fontAlgn="ctr">
                        <a:buNone/>
                      </a:pPr>
                      <a:endParaRPr lang="en-IN"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buNone/>
                      </a:pPr>
                      <a:r>
                        <a:rPr lang="en-IN" sz="1100" b="0" i="0" u="none" strike="noStrike">
                          <a:solidFill>
                            <a:srgbClr val="000000"/>
                          </a:solidFill>
                          <a:effectLst/>
                          <a:latin typeface="Calibri" panose="020F0502020204030204" pitchFamily="34" charset="0"/>
                        </a:rPr>
                        <a:t>New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0.2924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0.2677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0.2412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0.2629</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361044948"/>
                  </a:ext>
                </a:extLst>
              </a:tr>
              <a:tr h="184150">
                <a:tc vMerge="1">
                  <a:txBody>
                    <a:bodyPr/>
                    <a:lstStyle/>
                    <a:p>
                      <a:pPr algn="l" fontAlgn="ctr">
                        <a:buNone/>
                      </a:pPr>
                      <a:endParaRPr lang="en-IN"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ctr">
                        <a:buNone/>
                      </a:pPr>
                      <a:r>
                        <a:rPr lang="en-IN" sz="1100" b="0" i="0" u="none" strike="noStrike">
                          <a:solidFill>
                            <a:srgbClr val="000000"/>
                          </a:solidFill>
                          <a:effectLst/>
                          <a:latin typeface="Calibri" panose="020F0502020204030204" pitchFamily="34" charset="0"/>
                        </a:rPr>
                        <a:t>Repeat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0.2550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0.1565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0.1830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0.1601</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249130951"/>
                  </a:ext>
                </a:extLst>
              </a:tr>
            </a:tbl>
          </a:graphicData>
        </a:graphic>
      </p:graphicFrame>
      <p:sp>
        <p:nvSpPr>
          <p:cNvPr id="8" name="Rectangle: Rounded Corners 7">
            <a:extLst>
              <a:ext uri="{FF2B5EF4-FFF2-40B4-BE49-F238E27FC236}">
                <a16:creationId xmlns:a16="http://schemas.microsoft.com/office/drawing/2014/main" id="{73D4D1E4-C35C-48F3-3F2C-5790B8D9AFAF}"/>
              </a:ext>
            </a:extLst>
          </p:cNvPr>
          <p:cNvSpPr/>
          <p:nvPr/>
        </p:nvSpPr>
        <p:spPr>
          <a:xfrm>
            <a:off x="945375" y="4475204"/>
            <a:ext cx="10021246" cy="58231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BE8D4C7-3E43-4F0A-8103-2F49CCD3151F}"/>
              </a:ext>
            </a:extLst>
          </p:cNvPr>
          <p:cNvSpPr txBox="1"/>
          <p:nvPr/>
        </p:nvSpPr>
        <p:spPr>
          <a:xfrm>
            <a:off x="3786242" y="5620717"/>
            <a:ext cx="2253122" cy="738664"/>
          </a:xfrm>
          <a:prstGeom prst="rect">
            <a:avLst/>
          </a:prstGeom>
          <a:solidFill>
            <a:srgbClr val="7030A0"/>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Univers LT"/>
                <a:ea typeface="+mn-ea"/>
                <a:cs typeface="+mn-cs"/>
              </a:rPr>
              <a:t>Hyperparameter values for the best model chosen after the HP Tuning using </a:t>
            </a:r>
            <a:r>
              <a:rPr kumimoji="0" lang="en-US" sz="1400" b="1" i="0" u="none" strike="noStrike" kern="1200" cap="none" spc="0" normalizeH="0" baseline="0" noProof="0" err="1">
                <a:ln>
                  <a:noFill/>
                </a:ln>
                <a:solidFill>
                  <a:prstClr val="white"/>
                </a:solidFill>
                <a:effectLst/>
                <a:uLnTx/>
                <a:uFillTx/>
                <a:latin typeface="Univers LT"/>
                <a:ea typeface="+mn-ea"/>
                <a:cs typeface="+mn-cs"/>
              </a:rPr>
              <a:t>Optuna</a:t>
            </a:r>
            <a:endParaRPr kumimoji="0" lang="en-IN" sz="1400" b="1" i="0" u="none" strike="noStrike" kern="1200" cap="none" spc="0" normalizeH="0" baseline="0" noProof="0">
              <a:ln>
                <a:noFill/>
              </a:ln>
              <a:solidFill>
                <a:prstClr val="white"/>
              </a:solidFill>
              <a:effectLst/>
              <a:uLnTx/>
              <a:uFillTx/>
              <a:latin typeface="Univers LT"/>
              <a:ea typeface="+mn-ea"/>
              <a:cs typeface="+mn-cs"/>
            </a:endParaRPr>
          </a:p>
        </p:txBody>
      </p:sp>
      <p:sp>
        <p:nvSpPr>
          <p:cNvPr id="11" name="Arrow: Right 10">
            <a:extLst>
              <a:ext uri="{FF2B5EF4-FFF2-40B4-BE49-F238E27FC236}">
                <a16:creationId xmlns:a16="http://schemas.microsoft.com/office/drawing/2014/main" id="{9391137A-E931-38A3-5D91-91055CFC2175}"/>
              </a:ext>
            </a:extLst>
          </p:cNvPr>
          <p:cNvSpPr/>
          <p:nvPr/>
        </p:nvSpPr>
        <p:spPr>
          <a:xfrm>
            <a:off x="6033168" y="5815171"/>
            <a:ext cx="441515" cy="342965"/>
          </a:xfrm>
          <a:prstGeom prst="rightArrow">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Univers LT"/>
              <a:ea typeface="+mn-ea"/>
              <a:cs typeface="+mn-cs"/>
            </a:endParaRPr>
          </a:p>
        </p:txBody>
      </p:sp>
      <p:graphicFrame>
        <p:nvGraphicFramePr>
          <p:cNvPr id="12" name="Table 11">
            <a:extLst>
              <a:ext uri="{FF2B5EF4-FFF2-40B4-BE49-F238E27FC236}">
                <a16:creationId xmlns:a16="http://schemas.microsoft.com/office/drawing/2014/main" id="{A1A57F15-C3E2-2BEC-F064-BA8E332894DC}"/>
              </a:ext>
            </a:extLst>
          </p:cNvPr>
          <p:cNvGraphicFramePr>
            <a:graphicFrameLocks noGrp="1"/>
          </p:cNvGraphicFramePr>
          <p:nvPr>
            <p:extLst>
              <p:ext uri="{D42A27DB-BD31-4B8C-83A1-F6EECF244321}">
                <p14:modId xmlns:p14="http://schemas.microsoft.com/office/powerpoint/2010/main" val="480985104"/>
              </p:ext>
            </p:extLst>
          </p:nvPr>
        </p:nvGraphicFramePr>
        <p:xfrm>
          <a:off x="6560140" y="5181508"/>
          <a:ext cx="2676163" cy="1610289"/>
        </p:xfrm>
        <a:graphic>
          <a:graphicData uri="http://schemas.openxmlformats.org/drawingml/2006/table">
            <a:tbl>
              <a:tblPr/>
              <a:tblGrid>
                <a:gridCol w="1294556">
                  <a:extLst>
                    <a:ext uri="{9D8B030D-6E8A-4147-A177-3AD203B41FA5}">
                      <a16:colId xmlns:a16="http://schemas.microsoft.com/office/drawing/2014/main" val="2121518889"/>
                    </a:ext>
                  </a:extLst>
                </a:gridCol>
                <a:gridCol w="1381607">
                  <a:extLst>
                    <a:ext uri="{9D8B030D-6E8A-4147-A177-3AD203B41FA5}">
                      <a16:colId xmlns:a16="http://schemas.microsoft.com/office/drawing/2014/main" val="2126037451"/>
                    </a:ext>
                  </a:extLst>
                </a:gridCol>
              </a:tblGrid>
              <a:tr h="178921">
                <a:tc>
                  <a:txBody>
                    <a:bodyPr/>
                    <a:lstStyle/>
                    <a:p>
                      <a:pPr algn="ctr" fontAlgn="ctr">
                        <a:buNone/>
                      </a:pPr>
                      <a:r>
                        <a:rPr lang="en-IN" sz="1000" b="1" i="0" u="none" strike="noStrike">
                          <a:solidFill>
                            <a:srgbClr val="000000"/>
                          </a:solidFill>
                          <a:effectLst/>
                          <a:latin typeface="Calibri" panose="020F0502020204030204" pitchFamily="34" charset="0"/>
                          <a:cs typeface="Calibri" panose="020F0502020204030204" pitchFamily="34" charset="0"/>
                        </a:rPr>
                        <a:t>Hyperparameter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cs typeface="Calibri" panose="020F0502020204030204" pitchFamily="34" charset="0"/>
                        </a:rPr>
                        <a:t>Value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93737"/>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learning_rate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a:solidFill>
                            <a:srgbClr val="000000"/>
                          </a:solidFill>
                          <a:effectLst/>
                          <a:latin typeface="Calibri" panose="020F0502020204030204" pitchFamily="34" charset="0"/>
                          <a:cs typeface="Calibri" panose="020F0502020204030204" pitchFamily="34" charset="0"/>
                        </a:rPr>
                        <a:t>0.038840875791196695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9399504"/>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depth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US" sz="1000" b="0" i="0" u="none" strike="noStrike">
                          <a:solidFill>
                            <a:srgbClr val="000000"/>
                          </a:solidFill>
                          <a:effectLst/>
                          <a:latin typeface="Calibri" panose="020F0502020204030204" pitchFamily="34" charset="0"/>
                          <a:cs typeface="Calibri" panose="020F0502020204030204" pitchFamily="34" charset="0"/>
                        </a:rPr>
                        <a:t>3</a:t>
                      </a:r>
                      <a:endParaRPr lang="en-IN" sz="1000" b="0" i="0" u="none" strike="noStrike">
                        <a:solidFill>
                          <a:srgbClr val="000000"/>
                        </a:solidFill>
                        <a:effectLst/>
                        <a:latin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1256960"/>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l2_leaf_reg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a:solidFill>
                            <a:srgbClr val="000000"/>
                          </a:solidFill>
                          <a:effectLst/>
                          <a:latin typeface="Calibri" panose="020F0502020204030204" pitchFamily="34" charset="0"/>
                          <a:cs typeface="Calibri" panose="020F0502020204030204" pitchFamily="34" charset="0"/>
                        </a:rPr>
                        <a:t>3.1301840671498056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057043"/>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iterations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US" sz="1000" b="0" i="0" u="none" strike="noStrike">
                          <a:solidFill>
                            <a:srgbClr val="000000"/>
                          </a:solidFill>
                          <a:effectLst/>
                          <a:latin typeface="Calibri" panose="020F0502020204030204" pitchFamily="34" charset="0"/>
                          <a:cs typeface="Calibri" panose="020F0502020204030204" pitchFamily="34" charset="0"/>
                        </a:rPr>
                        <a:t>2000</a:t>
                      </a:r>
                      <a:endParaRPr lang="en-IN" sz="1000" b="0" i="0" u="none" strike="noStrike">
                        <a:solidFill>
                          <a:srgbClr val="000000"/>
                        </a:solidFill>
                        <a:effectLst/>
                        <a:latin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878327"/>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eval_metric</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000" b="0" i="0" u="none" strike="noStrike">
                          <a:solidFill>
                            <a:srgbClr val="000000"/>
                          </a:solidFill>
                          <a:effectLst/>
                          <a:latin typeface="Calibri" panose="020F0502020204030204" pitchFamily="34" charset="0"/>
                          <a:cs typeface="Calibri" panose="020F0502020204030204" pitchFamily="34" charset="0"/>
                        </a:rPr>
                        <a:t>AUC</a:t>
                      </a:r>
                      <a:endParaRPr lang="en-IN" sz="1000" b="0" i="0" u="none" strike="noStrike">
                        <a:solidFill>
                          <a:srgbClr val="000000"/>
                        </a:solidFill>
                        <a:effectLst/>
                        <a:latin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0574042"/>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random_seed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US" sz="1000" b="0" i="0" u="none" strike="noStrike">
                          <a:solidFill>
                            <a:srgbClr val="000000"/>
                          </a:solidFill>
                          <a:effectLst/>
                          <a:latin typeface="Calibri" panose="020F0502020204030204" pitchFamily="34" charset="0"/>
                          <a:cs typeface="Calibri" panose="020F0502020204030204" pitchFamily="34" charset="0"/>
                        </a:rPr>
                        <a:t>42</a:t>
                      </a:r>
                      <a:endParaRPr lang="en-IN" sz="1000" b="0" i="0" u="none" strike="noStrike">
                        <a:solidFill>
                          <a:srgbClr val="000000"/>
                        </a:solidFill>
                        <a:effectLst/>
                        <a:latin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7326520"/>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auto_class_weights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US" sz="1000" b="0" i="0" u="none" strike="noStrike">
                          <a:solidFill>
                            <a:srgbClr val="000000"/>
                          </a:solidFill>
                          <a:effectLst/>
                          <a:latin typeface="Calibri" panose="020F0502020204030204" pitchFamily="34" charset="0"/>
                          <a:cs typeface="Calibri" panose="020F0502020204030204" pitchFamily="34" charset="0"/>
                        </a:rPr>
                        <a:t>Balanced</a:t>
                      </a:r>
                      <a:endParaRPr lang="en-IN" sz="1000" b="0" i="0" u="none" strike="noStrike">
                        <a:solidFill>
                          <a:srgbClr val="000000"/>
                        </a:solidFill>
                        <a:effectLst/>
                        <a:latin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4549047"/>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early_stopping_rounds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US" sz="1000" b="0" i="0" u="none" strike="noStrike">
                          <a:solidFill>
                            <a:srgbClr val="000000"/>
                          </a:solidFill>
                          <a:effectLst/>
                          <a:latin typeface="Calibri" panose="020F0502020204030204" pitchFamily="34" charset="0"/>
                          <a:cs typeface="Calibri" panose="020F0502020204030204" pitchFamily="34" charset="0"/>
                        </a:rPr>
                        <a:t>10</a:t>
                      </a:r>
                      <a:endParaRPr lang="en-IN" sz="1000" b="0" i="0" u="none" strike="noStrike">
                        <a:solidFill>
                          <a:srgbClr val="000000"/>
                        </a:solidFill>
                        <a:effectLst/>
                        <a:latin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5489553"/>
                  </a:ext>
                </a:extLst>
              </a:tr>
            </a:tbl>
          </a:graphicData>
        </a:graphic>
      </p:graphicFrame>
      <p:sp>
        <p:nvSpPr>
          <p:cNvPr id="15" name="Slide Number Placeholder 1">
            <a:extLst>
              <a:ext uri="{FF2B5EF4-FFF2-40B4-BE49-F238E27FC236}">
                <a16:creationId xmlns:a16="http://schemas.microsoft.com/office/drawing/2014/main" id="{EDD8DEA0-84F4-5880-62E8-603C1B20AA45}"/>
              </a:ext>
            </a:extLst>
          </p:cNvPr>
          <p:cNvSpPr txBox="1">
            <a:spLocks/>
          </p:cNvSpPr>
          <p:nvPr/>
        </p:nvSpPr>
        <p:spPr>
          <a:xfrm>
            <a:off x="150647" y="6578579"/>
            <a:ext cx="2670175" cy="23114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z="800" smtClean="0"/>
              <a:pPr/>
              <a:t>8</a:t>
            </a:fld>
            <a:endParaRPr lang="en-PH" sz="800"/>
          </a:p>
        </p:txBody>
      </p:sp>
      <p:graphicFrame>
        <p:nvGraphicFramePr>
          <p:cNvPr id="4" name="Table 3">
            <a:extLst>
              <a:ext uri="{FF2B5EF4-FFF2-40B4-BE49-F238E27FC236}">
                <a16:creationId xmlns:a16="http://schemas.microsoft.com/office/drawing/2014/main" id="{0F77A50D-366D-821A-6D6F-54F5BDA46EA6}"/>
              </a:ext>
            </a:extLst>
          </p:cNvPr>
          <p:cNvGraphicFramePr>
            <a:graphicFrameLocks noGrp="1"/>
          </p:cNvGraphicFramePr>
          <p:nvPr>
            <p:extLst>
              <p:ext uri="{D42A27DB-BD31-4B8C-83A1-F6EECF244321}">
                <p14:modId xmlns:p14="http://schemas.microsoft.com/office/powerpoint/2010/main" val="3654828261"/>
              </p:ext>
            </p:extLst>
          </p:nvPr>
        </p:nvGraphicFramePr>
        <p:xfrm>
          <a:off x="943070" y="923027"/>
          <a:ext cx="10021245" cy="3286676"/>
        </p:xfrm>
        <a:graphic>
          <a:graphicData uri="http://schemas.openxmlformats.org/drawingml/2006/table">
            <a:tbl>
              <a:tblPr/>
              <a:tblGrid>
                <a:gridCol w="2292265">
                  <a:extLst>
                    <a:ext uri="{9D8B030D-6E8A-4147-A177-3AD203B41FA5}">
                      <a16:colId xmlns:a16="http://schemas.microsoft.com/office/drawing/2014/main" val="214130270"/>
                    </a:ext>
                  </a:extLst>
                </a:gridCol>
                <a:gridCol w="2621273">
                  <a:extLst>
                    <a:ext uri="{9D8B030D-6E8A-4147-A177-3AD203B41FA5}">
                      <a16:colId xmlns:a16="http://schemas.microsoft.com/office/drawing/2014/main" val="3214765476"/>
                    </a:ext>
                  </a:extLst>
                </a:gridCol>
                <a:gridCol w="1645038">
                  <a:extLst>
                    <a:ext uri="{9D8B030D-6E8A-4147-A177-3AD203B41FA5}">
                      <a16:colId xmlns:a16="http://schemas.microsoft.com/office/drawing/2014/main" val="1055954481"/>
                    </a:ext>
                  </a:extLst>
                </a:gridCol>
                <a:gridCol w="1553347">
                  <a:extLst>
                    <a:ext uri="{9D8B030D-6E8A-4147-A177-3AD203B41FA5}">
                      <a16:colId xmlns:a16="http://schemas.microsoft.com/office/drawing/2014/main" val="1516707519"/>
                    </a:ext>
                  </a:extLst>
                </a:gridCol>
                <a:gridCol w="941176">
                  <a:extLst>
                    <a:ext uri="{9D8B030D-6E8A-4147-A177-3AD203B41FA5}">
                      <a16:colId xmlns:a16="http://schemas.microsoft.com/office/drawing/2014/main" val="2526659208"/>
                    </a:ext>
                  </a:extLst>
                </a:gridCol>
                <a:gridCol w="968146">
                  <a:extLst>
                    <a:ext uri="{9D8B030D-6E8A-4147-A177-3AD203B41FA5}">
                      <a16:colId xmlns:a16="http://schemas.microsoft.com/office/drawing/2014/main" val="3796523414"/>
                    </a:ext>
                  </a:extLst>
                </a:gridCol>
              </a:tblGrid>
              <a:tr h="659576">
                <a:tc>
                  <a:txBody>
                    <a:bodyPr/>
                    <a:lstStyle/>
                    <a:p>
                      <a:pPr algn="ctr" rtl="0" fontAlgn="ctr">
                        <a:buNone/>
                      </a:pPr>
                      <a:r>
                        <a:rPr lang="en-IN" sz="1100" b="1" i="0" u="none" strike="noStrike">
                          <a:solidFill>
                            <a:srgbClr val="FFFFFF"/>
                          </a:solidFill>
                          <a:effectLst/>
                          <a:latin typeface="Calibri" panose="020F0502020204030204" pitchFamily="34" charset="0"/>
                        </a:rPr>
                        <a:t>Model Iteration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buNone/>
                      </a:pPr>
                      <a:r>
                        <a:rPr lang="en-IN" sz="1100" b="1" i="0" u="none" strike="noStrike">
                          <a:solidFill>
                            <a:srgbClr val="FFFFFF"/>
                          </a:solidFill>
                          <a:effectLst/>
                          <a:latin typeface="Calibri" panose="020F0502020204030204" pitchFamily="34" charset="0"/>
                        </a:rPr>
                        <a:t>Features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buNone/>
                      </a:pPr>
                      <a:r>
                        <a:rPr lang="en-US" sz="1100" b="1" i="0" u="none" strike="noStrike">
                          <a:solidFill>
                            <a:srgbClr val="FFFFFF"/>
                          </a:solidFill>
                          <a:effectLst/>
                          <a:latin typeface="Calibri" panose="020F0502020204030204" pitchFamily="34" charset="0"/>
                        </a:rPr>
                        <a:t>Train (90%) Gini</a:t>
                      </a:r>
                      <a:br>
                        <a:rPr lang="en-US" sz="1100" b="1" i="0" u="none" strike="noStrike">
                          <a:solidFill>
                            <a:srgbClr val="FFFFFF"/>
                          </a:solidFill>
                          <a:effectLst/>
                          <a:latin typeface="Calibri" panose="020F0502020204030204" pitchFamily="34" charset="0"/>
                        </a:rPr>
                      </a:br>
                      <a:r>
                        <a:rPr lang="en-US" sz="1100" b="1" i="0" u="none" strike="noStrike">
                          <a:solidFill>
                            <a:srgbClr val="FFFFFF"/>
                          </a:solidFill>
                          <a:effectLst/>
                          <a:latin typeface="Calibri" panose="020F0502020204030204" pitchFamily="34" charset="0"/>
                        </a:rPr>
                        <a:t>(Oct24 - Jan25)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buNone/>
                      </a:pPr>
                      <a:r>
                        <a:rPr lang="en-US" sz="1100" b="1" i="0" u="none" strike="noStrike">
                          <a:solidFill>
                            <a:srgbClr val="FFFFFF"/>
                          </a:solidFill>
                          <a:effectLst/>
                          <a:latin typeface="Calibri" panose="020F0502020204030204" pitchFamily="34" charset="0"/>
                        </a:rPr>
                        <a:t>Val (10%) Gini</a:t>
                      </a:r>
                      <a:br>
                        <a:rPr lang="en-US" sz="1100" b="1" i="0" u="none" strike="noStrike">
                          <a:solidFill>
                            <a:srgbClr val="FFFFFF"/>
                          </a:solidFill>
                          <a:effectLst/>
                          <a:latin typeface="Calibri" panose="020F0502020204030204" pitchFamily="34" charset="0"/>
                        </a:rPr>
                      </a:br>
                      <a:r>
                        <a:rPr lang="en-US" sz="1100" b="1" i="0" u="none" strike="noStrike">
                          <a:solidFill>
                            <a:srgbClr val="FFFFFF"/>
                          </a:solidFill>
                          <a:effectLst/>
                          <a:latin typeface="Calibri" panose="020F0502020204030204" pitchFamily="34" charset="0"/>
                        </a:rPr>
                        <a:t>(Oct24 - Jan25)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buNone/>
                      </a:pPr>
                      <a:r>
                        <a:rPr lang="en-IN" sz="1100" b="1" i="0" u="none" strike="noStrike">
                          <a:solidFill>
                            <a:srgbClr val="FFFFFF"/>
                          </a:solidFill>
                          <a:effectLst/>
                          <a:latin typeface="Calibri" panose="020F0502020204030204" pitchFamily="34" charset="0"/>
                        </a:rPr>
                        <a:t>Test Gini</a:t>
                      </a:r>
                      <a:br>
                        <a:rPr lang="en-IN" sz="1100" b="1" i="0" u="none" strike="noStrike">
                          <a:solidFill>
                            <a:srgbClr val="FFFFFF"/>
                          </a:solidFill>
                          <a:effectLst/>
                          <a:latin typeface="Calibri" panose="020F0502020204030204" pitchFamily="34" charset="0"/>
                        </a:rPr>
                      </a:br>
                      <a:r>
                        <a:rPr lang="en-IN" sz="1100" b="1" i="0" u="none" strike="noStrike">
                          <a:solidFill>
                            <a:srgbClr val="FFFFFF"/>
                          </a:solidFill>
                          <a:effectLst/>
                          <a:latin typeface="Calibri" panose="020F0502020204030204" pitchFamily="34" charset="0"/>
                        </a:rPr>
                        <a:t>(Feb25)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buNone/>
                      </a:pPr>
                      <a:r>
                        <a:rPr lang="en-IN" sz="1100" b="1" i="0" u="none" strike="noStrike">
                          <a:solidFill>
                            <a:srgbClr val="FFFFFF"/>
                          </a:solidFill>
                          <a:effectLst/>
                          <a:latin typeface="Calibri" panose="020F0502020204030204" pitchFamily="34" charset="0"/>
                        </a:rPr>
                        <a:t>OOT Gini</a:t>
                      </a:r>
                      <a:br>
                        <a:rPr lang="en-IN" sz="1100" b="1" i="0" u="none" strike="noStrike">
                          <a:solidFill>
                            <a:srgbClr val="FFFFFF"/>
                          </a:solidFill>
                          <a:effectLst/>
                          <a:latin typeface="Calibri" panose="020F0502020204030204" pitchFamily="34" charset="0"/>
                        </a:rPr>
                      </a:br>
                      <a:r>
                        <a:rPr lang="en-IN" sz="1100" b="1" i="0" u="none" strike="noStrike">
                          <a:solidFill>
                            <a:srgbClr val="FFFFFF"/>
                          </a:solidFill>
                          <a:effectLst/>
                          <a:latin typeface="Calibri" panose="020F0502020204030204" pitchFamily="34" charset="0"/>
                        </a:rPr>
                        <a:t>(Mar25)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extLst>
                  <a:ext uri="{0D108BD9-81ED-4DB2-BD59-A6C34878D82A}">
                    <a16:rowId xmlns:a16="http://schemas.microsoft.com/office/drawing/2014/main" val="1074431587"/>
                  </a:ext>
                </a:extLst>
              </a:tr>
              <a:tr h="218925">
                <a:tc>
                  <a:txBody>
                    <a:bodyPr/>
                    <a:lstStyle/>
                    <a:p>
                      <a:pPr algn="l" rtl="0" fontAlgn="ctr">
                        <a:buNone/>
                      </a:pPr>
                      <a:r>
                        <a:rPr lang="en-US" sz="1100" b="0" i="0" u="none" strike="noStrike">
                          <a:solidFill>
                            <a:srgbClr val="000000"/>
                          </a:solidFill>
                          <a:effectLst/>
                          <a:latin typeface="Calibri" panose="020F0502020204030204" pitchFamily="34" charset="0"/>
                        </a:rPr>
                        <a:t>Model with top 1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100" b="0" i="0" u="none" strike="noStrike">
                          <a:solidFill>
                            <a:srgbClr val="000000"/>
                          </a:solidFill>
                          <a:effectLst/>
                          <a:latin typeface="Calibri" panose="020F0502020204030204" pitchFamily="34" charset="0"/>
                        </a:rPr>
                        <a:t>ln_vas_opted_flag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buNone/>
                      </a:pPr>
                      <a:r>
                        <a:rPr lang="en-IN" sz="1100" b="0" i="0" u="none" strike="noStrike">
                          <a:solidFill>
                            <a:srgbClr val="000000"/>
                          </a:solidFill>
                          <a:effectLst/>
                          <a:latin typeface="Calibri" panose="020F0502020204030204" pitchFamily="34" charset="0"/>
                        </a:rPr>
                        <a:t>0.1506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rtl="0" fontAlgn="ctr">
                        <a:buNone/>
                      </a:pPr>
                      <a:r>
                        <a:rPr lang="en-IN" sz="1100" b="0" i="0" u="none" strike="noStrike">
                          <a:solidFill>
                            <a:srgbClr val="000000"/>
                          </a:solidFill>
                          <a:effectLst/>
                          <a:latin typeface="Calibri" panose="020F0502020204030204" pitchFamily="34" charset="0"/>
                        </a:rPr>
                        <a:t>0.1627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rtl="0" fontAlgn="ctr">
                        <a:buNone/>
                      </a:pPr>
                      <a:r>
                        <a:rPr lang="en-IN" sz="1100" b="0" i="0" u="none" strike="noStrike">
                          <a:solidFill>
                            <a:srgbClr val="000000"/>
                          </a:solidFill>
                          <a:effectLst/>
                          <a:latin typeface="Calibri" panose="020F0502020204030204" pitchFamily="34" charset="0"/>
                        </a:rPr>
                        <a:t>0.1223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rtl="0" fontAlgn="ctr">
                        <a:buNone/>
                      </a:pPr>
                      <a:r>
                        <a:rPr lang="en-IN" sz="1100" b="0" i="0" u="none" strike="noStrike">
                          <a:solidFill>
                            <a:srgbClr val="000000"/>
                          </a:solidFill>
                          <a:effectLst/>
                          <a:latin typeface="Calibri" panose="020F0502020204030204" pitchFamily="34" charset="0"/>
                        </a:rPr>
                        <a:t>0.1266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extLst>
                  <a:ext uri="{0D108BD9-81ED-4DB2-BD59-A6C34878D82A}">
                    <a16:rowId xmlns:a16="http://schemas.microsoft.com/office/drawing/2014/main" val="818870463"/>
                  </a:ext>
                </a:extLst>
              </a:tr>
              <a:tr h="218925">
                <a:tc>
                  <a:txBody>
                    <a:bodyPr/>
                    <a:lstStyle/>
                    <a:p>
                      <a:pPr algn="l" rtl="0" fontAlgn="b">
                        <a:buNone/>
                      </a:pPr>
                      <a:r>
                        <a:rPr lang="en-US" sz="1100" b="0" i="0" u="none" strike="noStrike">
                          <a:solidFill>
                            <a:srgbClr val="000000"/>
                          </a:solidFill>
                          <a:effectLst/>
                          <a:latin typeface="Calibri" panose="020F0502020204030204" pitchFamily="34" charset="0"/>
                        </a:rPr>
                        <a:t>Model with top 2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buNone/>
                      </a:pPr>
                      <a:r>
                        <a:rPr lang="en-IN" sz="1100" b="0" i="0" u="none" strike="noStrike">
                          <a:solidFill>
                            <a:srgbClr val="000000"/>
                          </a:solidFill>
                          <a:effectLst/>
                          <a:latin typeface="Calibri" panose="020F0502020204030204" pitchFamily="34" charset="0"/>
                        </a:rPr>
                        <a:t>ln_self_dec_income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b">
                        <a:buNone/>
                      </a:pPr>
                      <a:r>
                        <a:rPr lang="en-IN" sz="1100" b="0" i="0" u="none" strike="noStrike">
                          <a:solidFill>
                            <a:srgbClr val="000000"/>
                          </a:solidFill>
                          <a:effectLst/>
                          <a:latin typeface="Calibri" panose="020F0502020204030204" pitchFamily="34" charset="0"/>
                        </a:rPr>
                        <a:t>0.2203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AEB0"/>
                    </a:solidFill>
                  </a:tcPr>
                </a:tc>
                <a:tc>
                  <a:txBody>
                    <a:bodyPr/>
                    <a:lstStyle/>
                    <a:p>
                      <a:pPr algn="r" rtl="0" fontAlgn="b">
                        <a:buNone/>
                      </a:pPr>
                      <a:r>
                        <a:rPr lang="en-IN" sz="1100" b="0" i="0" u="none" strike="noStrike">
                          <a:solidFill>
                            <a:srgbClr val="000000"/>
                          </a:solidFill>
                          <a:effectLst/>
                          <a:latin typeface="Calibri" panose="020F0502020204030204" pitchFamily="34" charset="0"/>
                        </a:rPr>
                        <a:t>0.2137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7BA"/>
                    </a:solidFill>
                  </a:tcPr>
                </a:tc>
                <a:tc>
                  <a:txBody>
                    <a:bodyPr/>
                    <a:lstStyle/>
                    <a:p>
                      <a:pPr algn="r" rtl="0" fontAlgn="b">
                        <a:buNone/>
                      </a:pPr>
                      <a:r>
                        <a:rPr lang="en-IN" sz="1100" b="0" i="0" u="none" strike="noStrike">
                          <a:solidFill>
                            <a:srgbClr val="000000"/>
                          </a:solidFill>
                          <a:effectLst/>
                          <a:latin typeface="Calibri" panose="020F0502020204030204" pitchFamily="34" charset="0"/>
                        </a:rPr>
                        <a:t>0.1737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A2A4"/>
                    </a:solidFill>
                  </a:tcPr>
                </a:tc>
                <a:tc>
                  <a:txBody>
                    <a:bodyPr/>
                    <a:lstStyle/>
                    <a:p>
                      <a:pPr algn="r" rtl="0" fontAlgn="b">
                        <a:buNone/>
                      </a:pPr>
                      <a:r>
                        <a:rPr lang="en-IN" sz="1100" b="0" i="0" u="none" strike="noStrike">
                          <a:solidFill>
                            <a:srgbClr val="000000"/>
                          </a:solidFill>
                          <a:effectLst/>
                          <a:latin typeface="Calibri" panose="020F0502020204030204" pitchFamily="34" charset="0"/>
                        </a:rPr>
                        <a:t>0.1770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9FA1"/>
                    </a:solidFill>
                  </a:tcPr>
                </a:tc>
                <a:extLst>
                  <a:ext uri="{0D108BD9-81ED-4DB2-BD59-A6C34878D82A}">
                    <a16:rowId xmlns:a16="http://schemas.microsoft.com/office/drawing/2014/main" val="570145750"/>
                  </a:ext>
                </a:extLst>
              </a:tr>
              <a:tr h="218925">
                <a:tc>
                  <a:txBody>
                    <a:bodyPr/>
                    <a:lstStyle/>
                    <a:p>
                      <a:pPr algn="l" rtl="0" fontAlgn="ctr">
                        <a:buNone/>
                      </a:pPr>
                      <a:r>
                        <a:rPr lang="en-US" sz="1100" b="0" i="0" u="none" strike="noStrike">
                          <a:solidFill>
                            <a:srgbClr val="000000"/>
                          </a:solidFill>
                          <a:effectLst/>
                          <a:latin typeface="Calibri" panose="020F0502020204030204" pitchFamily="34" charset="0"/>
                        </a:rPr>
                        <a:t>Model with top 3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buNone/>
                      </a:pPr>
                      <a:r>
                        <a:rPr lang="en-IN" sz="1100" b="0" i="0" u="none" strike="noStrike" err="1">
                          <a:solidFill>
                            <a:srgbClr val="000000"/>
                          </a:solidFill>
                          <a:effectLst/>
                          <a:latin typeface="Calibri" panose="020F0502020204030204" pitchFamily="34" charset="0"/>
                        </a:rPr>
                        <a:t>ln_age</a:t>
                      </a:r>
                      <a:endParaRPr lang="en-IN" sz="11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b">
                        <a:buNone/>
                      </a:pPr>
                      <a:r>
                        <a:rPr lang="en-IN" sz="1100" b="0" i="0" u="none" strike="noStrike">
                          <a:solidFill>
                            <a:srgbClr val="000000"/>
                          </a:solidFill>
                          <a:effectLst/>
                          <a:latin typeface="Calibri" panose="020F0502020204030204" pitchFamily="34" charset="0"/>
                        </a:rPr>
                        <a:t>0.2550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D0D3"/>
                    </a:solidFill>
                  </a:tcPr>
                </a:tc>
                <a:tc>
                  <a:txBody>
                    <a:bodyPr/>
                    <a:lstStyle/>
                    <a:p>
                      <a:pPr algn="r" rtl="0" fontAlgn="b">
                        <a:buNone/>
                      </a:pPr>
                      <a:r>
                        <a:rPr lang="en-IN" sz="1100" b="0" i="0" u="none" strike="noStrike">
                          <a:solidFill>
                            <a:srgbClr val="000000"/>
                          </a:solidFill>
                          <a:effectLst/>
                          <a:latin typeface="Calibri" panose="020F0502020204030204" pitchFamily="34" charset="0"/>
                        </a:rPr>
                        <a:t>0.2205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2C4"/>
                    </a:solidFill>
                  </a:tcPr>
                </a:tc>
                <a:tc>
                  <a:txBody>
                    <a:bodyPr/>
                    <a:lstStyle/>
                    <a:p>
                      <a:pPr algn="r" rtl="0" fontAlgn="b">
                        <a:buNone/>
                      </a:pPr>
                      <a:r>
                        <a:rPr lang="en-IN" sz="1100" b="0" i="0" u="none" strike="noStrike">
                          <a:solidFill>
                            <a:srgbClr val="000000"/>
                          </a:solidFill>
                          <a:effectLst/>
                          <a:latin typeface="Calibri" panose="020F0502020204030204" pitchFamily="34" charset="0"/>
                        </a:rPr>
                        <a:t>0.1967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BBE"/>
                    </a:solidFill>
                  </a:tcPr>
                </a:tc>
                <a:tc>
                  <a:txBody>
                    <a:bodyPr/>
                    <a:lstStyle/>
                    <a:p>
                      <a:pPr algn="r" rtl="0" fontAlgn="b">
                        <a:buNone/>
                      </a:pPr>
                      <a:r>
                        <a:rPr lang="en-IN" sz="1100" b="0" i="0" u="none" strike="noStrike">
                          <a:solidFill>
                            <a:srgbClr val="000000"/>
                          </a:solidFill>
                          <a:effectLst/>
                          <a:latin typeface="Calibri" panose="020F0502020204030204" pitchFamily="34" charset="0"/>
                        </a:rPr>
                        <a:t>0.1986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6B8"/>
                    </a:solidFill>
                  </a:tcPr>
                </a:tc>
                <a:extLst>
                  <a:ext uri="{0D108BD9-81ED-4DB2-BD59-A6C34878D82A}">
                    <a16:rowId xmlns:a16="http://schemas.microsoft.com/office/drawing/2014/main" val="3719521723"/>
                  </a:ext>
                </a:extLst>
              </a:tr>
              <a:tr h="218925">
                <a:tc>
                  <a:txBody>
                    <a:bodyPr/>
                    <a:lstStyle/>
                    <a:p>
                      <a:pPr algn="l" rtl="0" fontAlgn="b">
                        <a:buNone/>
                      </a:pPr>
                      <a:r>
                        <a:rPr lang="en-US" sz="1100" b="0" i="0" u="none" strike="noStrike">
                          <a:solidFill>
                            <a:srgbClr val="000000"/>
                          </a:solidFill>
                          <a:effectLst/>
                          <a:latin typeface="Calibri" panose="020F0502020204030204" pitchFamily="34" charset="0"/>
                        </a:rPr>
                        <a:t>Model with top 4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buNone/>
                      </a:pPr>
                      <a:r>
                        <a:rPr lang="en-US" sz="1100" b="0" i="0" u="none" strike="noStrike">
                          <a:solidFill>
                            <a:srgbClr val="000000"/>
                          </a:solidFill>
                          <a:effectLst/>
                          <a:latin typeface="Calibri" panose="020F0502020204030204" pitchFamily="34" charset="0"/>
                        </a:rPr>
                        <a:t>ln_source_funds_new_bin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b">
                        <a:buNone/>
                      </a:pPr>
                      <a:r>
                        <a:rPr lang="en-IN" sz="1100" b="0" i="0" u="none" strike="noStrike">
                          <a:solidFill>
                            <a:srgbClr val="000000"/>
                          </a:solidFill>
                          <a:effectLst/>
                          <a:latin typeface="Calibri" panose="020F0502020204030204" pitchFamily="34" charset="0"/>
                        </a:rPr>
                        <a:t>0.2753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4E7"/>
                    </a:solidFill>
                  </a:tcPr>
                </a:tc>
                <a:tc>
                  <a:txBody>
                    <a:bodyPr/>
                    <a:lstStyle/>
                    <a:p>
                      <a:pPr algn="r" rtl="0" fontAlgn="b">
                        <a:buNone/>
                      </a:pPr>
                      <a:r>
                        <a:rPr lang="en-IN" sz="1100" b="0" i="0" u="none" strike="noStrike">
                          <a:solidFill>
                            <a:srgbClr val="000000"/>
                          </a:solidFill>
                          <a:effectLst/>
                          <a:latin typeface="Calibri" panose="020F0502020204030204" pitchFamily="34" charset="0"/>
                        </a:rPr>
                        <a:t>0.2338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D6D9"/>
                    </a:solidFill>
                  </a:tcPr>
                </a:tc>
                <a:tc>
                  <a:txBody>
                    <a:bodyPr/>
                    <a:lstStyle/>
                    <a:p>
                      <a:pPr algn="r" rtl="0" fontAlgn="b">
                        <a:buNone/>
                      </a:pPr>
                      <a:r>
                        <a:rPr lang="en-IN" sz="1100" b="0" i="0" u="none" strike="noStrike">
                          <a:solidFill>
                            <a:srgbClr val="000000"/>
                          </a:solidFill>
                          <a:effectLst/>
                          <a:latin typeface="Calibri" panose="020F0502020204030204" pitchFamily="34" charset="0"/>
                        </a:rPr>
                        <a:t>0.2322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3E5"/>
                    </a:solidFill>
                  </a:tcPr>
                </a:tc>
                <a:tc>
                  <a:txBody>
                    <a:bodyPr/>
                    <a:lstStyle/>
                    <a:p>
                      <a:pPr algn="r" rtl="0" fontAlgn="b">
                        <a:buNone/>
                      </a:pPr>
                      <a:r>
                        <a:rPr lang="en-IN" sz="1100" b="0" i="0" u="none" strike="noStrike">
                          <a:solidFill>
                            <a:srgbClr val="000000"/>
                          </a:solidFill>
                          <a:effectLst/>
                          <a:latin typeface="Calibri" panose="020F0502020204030204" pitchFamily="34" charset="0"/>
                        </a:rPr>
                        <a:t>0.2289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D6D9"/>
                    </a:solidFill>
                  </a:tcPr>
                </a:tc>
                <a:extLst>
                  <a:ext uri="{0D108BD9-81ED-4DB2-BD59-A6C34878D82A}">
                    <a16:rowId xmlns:a16="http://schemas.microsoft.com/office/drawing/2014/main" val="2890036130"/>
                  </a:ext>
                </a:extLst>
              </a:tr>
              <a:tr h="218925">
                <a:tc>
                  <a:txBody>
                    <a:bodyPr/>
                    <a:lstStyle/>
                    <a:p>
                      <a:pPr algn="l" rtl="0" fontAlgn="ctr">
                        <a:buNone/>
                      </a:pPr>
                      <a:r>
                        <a:rPr lang="en-US" sz="1100" b="0" i="0" u="none" strike="noStrike">
                          <a:solidFill>
                            <a:srgbClr val="000000"/>
                          </a:solidFill>
                          <a:effectLst/>
                          <a:latin typeface="Calibri" panose="020F0502020204030204" pitchFamily="34" charset="0"/>
                        </a:rPr>
                        <a:t>Model with top 5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buNone/>
                      </a:pPr>
                      <a:r>
                        <a:rPr lang="en-US" sz="1100" b="0" i="0" u="none" strike="noStrike">
                          <a:solidFill>
                            <a:srgbClr val="000000"/>
                          </a:solidFill>
                          <a:effectLst/>
                          <a:latin typeface="Calibri" panose="020F0502020204030204" pitchFamily="34" charset="0"/>
                        </a:rPr>
                        <a:t>ln_loan_level_user_type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b">
                        <a:buNone/>
                      </a:pPr>
                      <a:r>
                        <a:rPr lang="en-IN" sz="1100" b="0" i="0" u="none" strike="noStrike">
                          <a:solidFill>
                            <a:srgbClr val="000000"/>
                          </a:solidFill>
                          <a:effectLst/>
                          <a:latin typeface="Calibri" panose="020F0502020204030204" pitchFamily="34" charset="0"/>
                        </a:rPr>
                        <a:t>0.2891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2F5"/>
                    </a:solidFill>
                  </a:tcPr>
                </a:tc>
                <a:tc>
                  <a:txBody>
                    <a:bodyPr/>
                    <a:lstStyle/>
                    <a:p>
                      <a:pPr algn="r" rtl="0" fontAlgn="b">
                        <a:buNone/>
                      </a:pPr>
                      <a:r>
                        <a:rPr lang="en-IN" sz="1100" b="0" i="0" u="none" strike="noStrike">
                          <a:solidFill>
                            <a:srgbClr val="000000"/>
                          </a:solidFill>
                          <a:effectLst/>
                          <a:latin typeface="Calibri" panose="020F0502020204030204" pitchFamily="34" charset="0"/>
                        </a:rPr>
                        <a:t>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0F2"/>
                    </a:solidFill>
                  </a:tcPr>
                </a:tc>
                <a:tc>
                  <a:txBody>
                    <a:bodyPr/>
                    <a:lstStyle/>
                    <a:p>
                      <a:pPr algn="r" rtl="0" fontAlgn="b">
                        <a:buNone/>
                      </a:pPr>
                      <a:r>
                        <a:rPr lang="en-IN" sz="1100" b="0" i="0" u="none" strike="noStrike">
                          <a:solidFill>
                            <a:srgbClr val="000000"/>
                          </a:solidFill>
                          <a:effectLst/>
                          <a:latin typeface="Calibri" panose="020F0502020204030204" pitchFamily="34" charset="0"/>
                        </a:rPr>
                        <a:t>0.2484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5F8"/>
                    </a:solidFill>
                  </a:tcPr>
                </a:tc>
                <a:tc>
                  <a:txBody>
                    <a:bodyPr/>
                    <a:lstStyle/>
                    <a:p>
                      <a:pPr algn="r" rtl="0" fontAlgn="b">
                        <a:buNone/>
                      </a:pPr>
                      <a:r>
                        <a:rPr lang="en-IN" sz="1100" b="0" i="0" u="none" strike="noStrike">
                          <a:solidFill>
                            <a:srgbClr val="000000"/>
                          </a:solidFill>
                          <a:effectLst/>
                          <a:latin typeface="Calibri" panose="020F0502020204030204" pitchFamily="34" charset="0"/>
                        </a:rPr>
                        <a:t>0.2521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FF2"/>
                    </a:solidFill>
                  </a:tcPr>
                </a:tc>
                <a:extLst>
                  <a:ext uri="{0D108BD9-81ED-4DB2-BD59-A6C34878D82A}">
                    <a16:rowId xmlns:a16="http://schemas.microsoft.com/office/drawing/2014/main" val="3648295447"/>
                  </a:ext>
                </a:extLst>
              </a:tr>
              <a:tr h="218925">
                <a:tc>
                  <a:txBody>
                    <a:bodyPr/>
                    <a:lstStyle/>
                    <a:p>
                      <a:pPr algn="l" rtl="0" fontAlgn="b">
                        <a:buNone/>
                      </a:pPr>
                      <a:r>
                        <a:rPr lang="en-US" sz="1100" b="0" i="0" u="none" strike="noStrike">
                          <a:solidFill>
                            <a:srgbClr val="000000"/>
                          </a:solidFill>
                          <a:effectLst/>
                          <a:latin typeface="Calibri" panose="020F0502020204030204" pitchFamily="34" charset="0"/>
                        </a:rPr>
                        <a:t>Model with top 6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buNone/>
                      </a:pPr>
                      <a:r>
                        <a:rPr lang="en-US" sz="1100" b="0" i="0" u="none" strike="noStrike">
                          <a:solidFill>
                            <a:srgbClr val="000000"/>
                          </a:solidFill>
                          <a:effectLst/>
                          <a:latin typeface="Calibri" panose="020F0502020204030204" pitchFamily="34" charset="0"/>
                        </a:rPr>
                        <a:t>ln_industry_new_cat_bin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b">
                        <a:buNone/>
                      </a:pPr>
                      <a:r>
                        <a:rPr lang="en-IN" sz="1100" b="0" i="0" u="none" strike="noStrike">
                          <a:solidFill>
                            <a:srgbClr val="000000"/>
                          </a:solidFill>
                          <a:effectLst/>
                          <a:latin typeface="Calibri" panose="020F0502020204030204" pitchFamily="34" charset="0"/>
                        </a:rPr>
                        <a:t>0.2955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9FC"/>
                    </a:solidFill>
                  </a:tcPr>
                </a:tc>
                <a:tc>
                  <a:txBody>
                    <a:bodyPr/>
                    <a:lstStyle/>
                    <a:p>
                      <a:pPr algn="r" rtl="0" fontAlgn="b">
                        <a:buNone/>
                      </a:pPr>
                      <a:r>
                        <a:rPr lang="en-IN" sz="1100" b="0" i="0" u="none" strike="noStrike">
                          <a:solidFill>
                            <a:srgbClr val="000000"/>
                          </a:solidFill>
                          <a:effectLst/>
                          <a:latin typeface="Calibri" panose="020F0502020204030204" pitchFamily="34" charset="0"/>
                        </a:rPr>
                        <a:t>0.2548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7FA"/>
                    </a:solidFill>
                  </a:tcPr>
                </a:tc>
                <a:tc>
                  <a:txBody>
                    <a:bodyPr/>
                    <a:lstStyle/>
                    <a:p>
                      <a:pPr algn="r" rtl="0" fontAlgn="b">
                        <a:buNone/>
                      </a:pPr>
                      <a:r>
                        <a:rPr lang="en-IN" sz="1100" b="0" i="0" u="none" strike="noStrike">
                          <a:solidFill>
                            <a:srgbClr val="000000"/>
                          </a:solidFill>
                          <a:effectLst/>
                          <a:latin typeface="Calibri" panose="020F0502020204030204" pitchFamily="34" charset="0"/>
                        </a:rPr>
                        <a:t>0.2540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BFE"/>
                    </a:solidFill>
                  </a:tcPr>
                </a:tc>
                <a:tc>
                  <a:txBody>
                    <a:bodyPr/>
                    <a:lstStyle/>
                    <a:p>
                      <a:pPr algn="r" rtl="0" fontAlgn="b">
                        <a:buNone/>
                      </a:pPr>
                      <a:r>
                        <a:rPr lang="en-IN" sz="1100" b="0" i="0" u="none" strike="noStrike">
                          <a:solidFill>
                            <a:srgbClr val="000000"/>
                          </a:solidFill>
                          <a:effectLst/>
                          <a:latin typeface="Calibri" panose="020F0502020204030204" pitchFamily="34" charset="0"/>
                        </a:rPr>
                        <a:t>0.2642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4FB"/>
                    </a:solidFill>
                  </a:tcPr>
                </a:tc>
                <a:extLst>
                  <a:ext uri="{0D108BD9-81ED-4DB2-BD59-A6C34878D82A}">
                    <a16:rowId xmlns:a16="http://schemas.microsoft.com/office/drawing/2014/main" val="1633098214"/>
                  </a:ext>
                </a:extLst>
              </a:tr>
              <a:tr h="218925">
                <a:tc>
                  <a:txBody>
                    <a:bodyPr/>
                    <a:lstStyle/>
                    <a:p>
                      <a:pPr algn="l" rtl="0" fontAlgn="ctr">
                        <a:buNone/>
                      </a:pPr>
                      <a:r>
                        <a:rPr lang="en-US" sz="1100" b="0" i="0" u="none" strike="noStrike">
                          <a:solidFill>
                            <a:srgbClr val="000000"/>
                          </a:solidFill>
                          <a:effectLst/>
                          <a:latin typeface="Calibri" panose="020F0502020204030204" pitchFamily="34" charset="0"/>
                        </a:rPr>
                        <a:t>Model with top 7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buNone/>
                      </a:pPr>
                      <a:r>
                        <a:rPr lang="en-IN" sz="1100" b="0" i="0" u="none" strike="noStrike">
                          <a:solidFill>
                            <a:srgbClr val="000000"/>
                          </a:solidFill>
                          <a:effectLst/>
                          <a:latin typeface="Calibri" panose="020F0502020204030204" pitchFamily="34" charset="0"/>
                        </a:rPr>
                        <a:t>ln_marital_status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b">
                        <a:buNone/>
                      </a:pPr>
                      <a:r>
                        <a:rPr lang="en-IN" sz="1100" b="0" i="0" u="none" strike="noStrike">
                          <a:solidFill>
                            <a:srgbClr val="000000"/>
                          </a:solidFill>
                          <a:effectLst/>
                          <a:latin typeface="Calibri" panose="020F0502020204030204" pitchFamily="34" charset="0"/>
                        </a:rPr>
                        <a:t>0.3015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CF1FA"/>
                    </a:solidFill>
                  </a:tcPr>
                </a:tc>
                <a:tc>
                  <a:txBody>
                    <a:bodyPr/>
                    <a:lstStyle/>
                    <a:p>
                      <a:pPr algn="r" rtl="0" fontAlgn="b">
                        <a:buNone/>
                      </a:pPr>
                      <a:r>
                        <a:rPr lang="en-IN" sz="1100" b="0" i="0" u="none" strike="noStrike">
                          <a:solidFill>
                            <a:srgbClr val="000000"/>
                          </a:solidFill>
                          <a:effectLst/>
                          <a:latin typeface="Calibri" panose="020F0502020204030204" pitchFamily="34" charset="0"/>
                        </a:rPr>
                        <a:t>0.2612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6F4"/>
                    </a:solidFill>
                  </a:tcPr>
                </a:tc>
                <a:tc>
                  <a:txBody>
                    <a:bodyPr/>
                    <a:lstStyle/>
                    <a:p>
                      <a:pPr algn="r" rtl="0" fontAlgn="b">
                        <a:buNone/>
                      </a:pPr>
                      <a:r>
                        <a:rPr lang="en-IN" sz="1100" b="0" i="0" u="none" strike="noStrike">
                          <a:solidFill>
                            <a:srgbClr val="000000"/>
                          </a:solidFill>
                          <a:effectLst/>
                          <a:latin typeface="Calibri" panose="020F0502020204030204" pitchFamily="34" charset="0"/>
                        </a:rPr>
                        <a:t>0.2553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F1FA"/>
                    </a:solidFill>
                  </a:tcPr>
                </a:tc>
                <a:tc>
                  <a:txBody>
                    <a:bodyPr/>
                    <a:lstStyle/>
                    <a:p>
                      <a:pPr algn="r" rtl="0" fontAlgn="b">
                        <a:buNone/>
                      </a:pPr>
                      <a:r>
                        <a:rPr lang="en-IN" sz="1100" b="0" i="0" u="none" strike="noStrike">
                          <a:solidFill>
                            <a:srgbClr val="000000"/>
                          </a:solidFill>
                          <a:effectLst/>
                          <a:latin typeface="Calibri" panose="020F0502020204030204" pitchFamily="34" charset="0"/>
                        </a:rPr>
                        <a:t>0.2638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AFE"/>
                    </a:solidFill>
                  </a:tcPr>
                </a:tc>
                <a:extLst>
                  <a:ext uri="{0D108BD9-81ED-4DB2-BD59-A6C34878D82A}">
                    <a16:rowId xmlns:a16="http://schemas.microsoft.com/office/drawing/2014/main" val="801481175"/>
                  </a:ext>
                </a:extLst>
              </a:tr>
              <a:tr h="218925">
                <a:tc>
                  <a:txBody>
                    <a:bodyPr/>
                    <a:lstStyle/>
                    <a:p>
                      <a:pPr algn="l" rtl="0" fontAlgn="b">
                        <a:buNone/>
                      </a:pPr>
                      <a:r>
                        <a:rPr lang="en-US" sz="1100" b="0" i="0" u="none" strike="noStrike">
                          <a:solidFill>
                            <a:srgbClr val="000000"/>
                          </a:solidFill>
                          <a:effectLst/>
                          <a:latin typeface="Calibri" panose="020F0502020204030204" pitchFamily="34" charset="0"/>
                        </a:rPr>
                        <a:t>Model with top 8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buNone/>
                      </a:pPr>
                      <a:r>
                        <a:rPr lang="en-IN" sz="1100" b="0" i="0" u="none" strike="noStrike">
                          <a:solidFill>
                            <a:srgbClr val="000000"/>
                          </a:solidFill>
                          <a:effectLst/>
                          <a:latin typeface="Calibri" panose="020F0502020204030204" pitchFamily="34" charset="0"/>
                        </a:rPr>
                        <a:t>ln_doc_type_rolled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b">
                        <a:buNone/>
                      </a:pPr>
                      <a:r>
                        <a:rPr lang="en-IN" sz="1100" b="0" i="0" u="none" strike="noStrike">
                          <a:solidFill>
                            <a:srgbClr val="000000"/>
                          </a:solidFill>
                          <a:effectLst/>
                          <a:latin typeface="Calibri" panose="020F0502020204030204" pitchFamily="34" charset="0"/>
                        </a:rPr>
                        <a:t>0.3139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C0E1"/>
                    </a:solidFill>
                  </a:tcPr>
                </a:tc>
                <a:tc>
                  <a:txBody>
                    <a:bodyPr/>
                    <a:lstStyle/>
                    <a:p>
                      <a:pPr algn="r" rtl="0" fontAlgn="b">
                        <a:buNone/>
                      </a:pPr>
                      <a:r>
                        <a:rPr lang="en-IN" sz="1100" b="0" i="0" u="none" strike="noStrike">
                          <a:solidFill>
                            <a:srgbClr val="000000"/>
                          </a:solidFill>
                          <a:effectLst/>
                          <a:latin typeface="Calibri" panose="020F0502020204030204" pitchFamily="34" charset="0"/>
                        </a:rPr>
                        <a:t>0.2650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CCE7"/>
                    </a:solidFill>
                  </a:tcPr>
                </a:tc>
                <a:tc>
                  <a:txBody>
                    <a:bodyPr/>
                    <a:lstStyle/>
                    <a:p>
                      <a:pPr algn="r" rtl="0" fontAlgn="b">
                        <a:buNone/>
                      </a:pPr>
                      <a:r>
                        <a:rPr lang="en-IN" sz="1100" b="0" i="0" u="none" strike="noStrike">
                          <a:solidFill>
                            <a:srgbClr val="000000"/>
                          </a:solidFill>
                          <a:effectLst/>
                          <a:latin typeface="Calibri" panose="020F0502020204030204" pitchFamily="34" charset="0"/>
                        </a:rPr>
                        <a:t>0.2594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5A9D6"/>
                    </a:solidFill>
                  </a:tcPr>
                </a:tc>
                <a:tc>
                  <a:txBody>
                    <a:bodyPr/>
                    <a:lstStyle/>
                    <a:p>
                      <a:pPr algn="r" rtl="0" fontAlgn="b">
                        <a:buNone/>
                      </a:pPr>
                      <a:r>
                        <a:rPr lang="en-IN" sz="1100" b="0" i="0" u="none" strike="noStrike">
                          <a:solidFill>
                            <a:srgbClr val="000000"/>
                          </a:solidFill>
                          <a:effectLst/>
                          <a:latin typeface="Calibri" panose="020F0502020204030204" pitchFamily="34" charset="0"/>
                        </a:rPr>
                        <a:t>0.2635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BFE"/>
                    </a:solidFill>
                  </a:tcPr>
                </a:tc>
                <a:extLst>
                  <a:ext uri="{0D108BD9-81ED-4DB2-BD59-A6C34878D82A}">
                    <a16:rowId xmlns:a16="http://schemas.microsoft.com/office/drawing/2014/main" val="1216612920"/>
                  </a:ext>
                </a:extLst>
              </a:tr>
              <a:tr h="218925">
                <a:tc>
                  <a:txBody>
                    <a:bodyPr/>
                    <a:lstStyle/>
                    <a:p>
                      <a:pPr algn="l" rtl="0" fontAlgn="ctr">
                        <a:buNone/>
                      </a:pPr>
                      <a:r>
                        <a:rPr lang="en-US" sz="1100" b="0" i="0" u="none" strike="noStrike">
                          <a:solidFill>
                            <a:srgbClr val="000000"/>
                          </a:solidFill>
                          <a:effectLst/>
                          <a:latin typeface="Calibri" panose="020F0502020204030204" pitchFamily="34" charset="0"/>
                        </a:rPr>
                        <a:t>Model with top 9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b">
                        <a:buNone/>
                      </a:pPr>
                      <a:r>
                        <a:rPr lang="en-IN" sz="1100" b="0" i="0" u="none" strike="noStrike">
                          <a:solidFill>
                            <a:srgbClr val="000000"/>
                          </a:solidFill>
                          <a:effectLst/>
                          <a:latin typeface="Calibri" panose="020F0502020204030204" pitchFamily="34" charset="0"/>
                        </a:rPr>
                        <a:t>ln_education_level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b">
                        <a:buNone/>
                      </a:pPr>
                      <a:r>
                        <a:rPr lang="en-IN" sz="1100" b="0" i="0" u="none" strike="noStrike">
                          <a:solidFill>
                            <a:srgbClr val="000000"/>
                          </a:solidFill>
                          <a:effectLst/>
                          <a:latin typeface="Calibri" panose="020F0502020204030204" pitchFamily="34" charset="0"/>
                        </a:rPr>
                        <a:t>0.3218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9A0D1"/>
                    </a:solidFill>
                  </a:tcPr>
                </a:tc>
                <a:tc>
                  <a:txBody>
                    <a:bodyPr/>
                    <a:lstStyle/>
                    <a:p>
                      <a:pPr algn="r" rtl="0" fontAlgn="b">
                        <a:buNone/>
                      </a:pPr>
                      <a:r>
                        <a:rPr lang="en-IN" sz="1100" b="0" i="0" u="none" strike="noStrike">
                          <a:solidFill>
                            <a:srgbClr val="000000"/>
                          </a:solidFill>
                          <a:effectLst/>
                          <a:latin typeface="Calibri" panose="020F0502020204030204" pitchFamily="34" charset="0"/>
                        </a:rPr>
                        <a:t>0.2686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B"/>
                    </a:solidFill>
                  </a:tcPr>
                </a:tc>
                <a:tc>
                  <a:txBody>
                    <a:bodyPr/>
                    <a:lstStyle/>
                    <a:p>
                      <a:pPr algn="r" rtl="0" fontAlgn="b">
                        <a:buNone/>
                      </a:pPr>
                      <a:r>
                        <a:rPr lang="en-IN" sz="1100" b="0" i="0" u="none" strike="noStrike">
                          <a:solidFill>
                            <a:srgbClr val="000000"/>
                          </a:solidFill>
                          <a:effectLst/>
                          <a:latin typeface="Calibri" panose="020F0502020204030204" pitchFamily="34" charset="0"/>
                        </a:rPr>
                        <a:t>0.2587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B"/>
                    </a:solidFill>
                  </a:tcPr>
                </a:tc>
                <a:tc>
                  <a:txBody>
                    <a:bodyPr/>
                    <a:lstStyle/>
                    <a:p>
                      <a:pPr algn="r" rtl="0" fontAlgn="b">
                        <a:buNone/>
                      </a:pPr>
                      <a:r>
                        <a:rPr lang="en-IN" sz="1100" b="0" i="0" u="none" strike="noStrike">
                          <a:solidFill>
                            <a:srgbClr val="000000"/>
                          </a:solidFill>
                          <a:effectLst/>
                          <a:latin typeface="Calibri" panose="020F0502020204030204" pitchFamily="34" charset="0"/>
                        </a:rPr>
                        <a:t>0.2683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B4DB"/>
                    </a:solidFill>
                  </a:tcPr>
                </a:tc>
                <a:extLst>
                  <a:ext uri="{0D108BD9-81ED-4DB2-BD59-A6C34878D82A}">
                    <a16:rowId xmlns:a16="http://schemas.microsoft.com/office/drawing/2014/main" val="2449387426"/>
                  </a:ext>
                </a:extLst>
              </a:tr>
              <a:tr h="218925">
                <a:tc>
                  <a:txBody>
                    <a:bodyPr/>
                    <a:lstStyle/>
                    <a:p>
                      <a:pPr algn="l" rtl="0" fontAlgn="ctr">
                        <a:buNone/>
                      </a:pPr>
                      <a:r>
                        <a:rPr lang="en-US" sz="1100" b="0" i="0" u="none" strike="noStrike">
                          <a:solidFill>
                            <a:srgbClr val="000000"/>
                          </a:solidFill>
                          <a:effectLst/>
                          <a:latin typeface="Calibri" panose="020F0502020204030204" pitchFamily="34" charset="0"/>
                        </a:rPr>
                        <a:t>Model with top 10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IN" sz="1100" b="0" i="0" u="none" strike="noStrike">
                          <a:solidFill>
                            <a:srgbClr val="000000"/>
                          </a:solidFill>
                          <a:effectLst/>
                          <a:latin typeface="Calibri" panose="020F0502020204030204" pitchFamily="34" charset="0"/>
                        </a:rPr>
                        <a:t>ln_ref2_type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b">
                        <a:buNone/>
                      </a:pPr>
                      <a:r>
                        <a:rPr lang="en-IN" sz="1100" b="0" i="0" u="none" strike="noStrike">
                          <a:solidFill>
                            <a:srgbClr val="000000"/>
                          </a:solidFill>
                          <a:effectLst/>
                          <a:latin typeface="Calibri" panose="020F0502020204030204" pitchFamily="34" charset="0"/>
                        </a:rPr>
                        <a:t>0.3178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FB0D9"/>
                    </a:solidFill>
                  </a:tcPr>
                </a:tc>
                <a:tc>
                  <a:txBody>
                    <a:bodyPr/>
                    <a:lstStyle/>
                    <a:p>
                      <a:pPr algn="r" rtl="0" fontAlgn="b">
                        <a:buNone/>
                      </a:pPr>
                      <a:r>
                        <a:rPr lang="en-IN" sz="1100" b="0" i="0" u="none" strike="noStrike">
                          <a:solidFill>
                            <a:srgbClr val="000000"/>
                          </a:solidFill>
                          <a:effectLst/>
                          <a:latin typeface="Calibri" panose="020F0502020204030204" pitchFamily="34" charset="0"/>
                        </a:rPr>
                        <a:t>0.2709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EA4D3"/>
                    </a:solidFill>
                  </a:tcPr>
                </a:tc>
                <a:tc>
                  <a:txBody>
                    <a:bodyPr/>
                    <a:lstStyle/>
                    <a:p>
                      <a:pPr algn="r" rtl="0" fontAlgn="b">
                        <a:buNone/>
                      </a:pPr>
                      <a:r>
                        <a:rPr lang="en-IN" sz="1100" b="0" i="0" u="none" strike="noStrike">
                          <a:solidFill>
                            <a:srgbClr val="000000"/>
                          </a:solidFill>
                          <a:effectLst/>
                          <a:latin typeface="Calibri" panose="020F0502020204030204" pitchFamily="34" charset="0"/>
                        </a:rPr>
                        <a:t>0.2589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B0D9"/>
                    </a:solidFill>
                  </a:tcPr>
                </a:tc>
                <a:tc>
                  <a:txBody>
                    <a:bodyPr/>
                    <a:lstStyle/>
                    <a:p>
                      <a:pPr algn="r" rtl="0" fontAlgn="b">
                        <a:buNone/>
                      </a:pPr>
                      <a:r>
                        <a:rPr lang="en-IN" sz="1100" b="0" i="0" u="none" strike="noStrike">
                          <a:solidFill>
                            <a:srgbClr val="000000"/>
                          </a:solidFill>
                          <a:effectLst/>
                          <a:latin typeface="Calibri" panose="020F0502020204030204" pitchFamily="34" charset="0"/>
                        </a:rPr>
                        <a:t>0.2698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9DD0"/>
                    </a:solidFill>
                  </a:tcPr>
                </a:tc>
                <a:extLst>
                  <a:ext uri="{0D108BD9-81ED-4DB2-BD59-A6C34878D82A}">
                    <a16:rowId xmlns:a16="http://schemas.microsoft.com/office/drawing/2014/main" val="2048360630"/>
                  </a:ext>
                </a:extLst>
              </a:tr>
              <a:tr h="218925">
                <a:tc>
                  <a:txBody>
                    <a:bodyPr/>
                    <a:lstStyle/>
                    <a:p>
                      <a:pPr algn="l" rtl="0" fontAlgn="ctr">
                        <a:buNone/>
                      </a:pPr>
                      <a:r>
                        <a:rPr lang="en-US" sz="1100" b="0" i="0" u="none" strike="noStrike">
                          <a:solidFill>
                            <a:srgbClr val="000000"/>
                          </a:solidFill>
                          <a:effectLst/>
                          <a:latin typeface="Calibri" panose="020F0502020204030204" pitchFamily="34" charset="0"/>
                        </a:rPr>
                        <a:t>Model with top 11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IN" sz="1100" b="0" i="0" u="none" strike="noStrike">
                          <a:solidFill>
                            <a:srgbClr val="000000"/>
                          </a:solidFill>
                          <a:effectLst/>
                          <a:latin typeface="Calibri" panose="020F0502020204030204" pitchFamily="34" charset="0"/>
                        </a:rPr>
                        <a:t>ln_email_primary_domain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b">
                        <a:buNone/>
                      </a:pPr>
                      <a:r>
                        <a:rPr lang="en-IN" sz="1100" b="0" i="0" u="none" strike="noStrike">
                          <a:solidFill>
                            <a:srgbClr val="000000"/>
                          </a:solidFill>
                          <a:effectLst/>
                          <a:latin typeface="Calibri" panose="020F0502020204030204" pitchFamily="34" charset="0"/>
                        </a:rPr>
                        <a:t>0.3272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r" rtl="0" fontAlgn="b">
                        <a:buNone/>
                      </a:pPr>
                      <a:r>
                        <a:rPr lang="en-IN" sz="1100" b="0" i="0" u="none" strike="noStrike">
                          <a:solidFill>
                            <a:srgbClr val="000000"/>
                          </a:solidFill>
                          <a:effectLst/>
                          <a:latin typeface="Calibri" panose="020F0502020204030204" pitchFamily="34" charset="0"/>
                        </a:rPr>
                        <a:t>0.2745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r" rtl="0" fontAlgn="b">
                        <a:buNone/>
                      </a:pPr>
                      <a:r>
                        <a:rPr lang="en-IN" sz="1100" b="0" i="0" u="none" strike="noStrike">
                          <a:solidFill>
                            <a:srgbClr val="000000"/>
                          </a:solidFill>
                          <a:effectLst/>
                          <a:latin typeface="Calibri" panose="020F0502020204030204" pitchFamily="34" charset="0"/>
                        </a:rPr>
                        <a:t>0.2591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CADD8"/>
                    </a:solidFill>
                  </a:tcPr>
                </a:tc>
                <a:tc>
                  <a:txBody>
                    <a:bodyPr/>
                    <a:lstStyle/>
                    <a:p>
                      <a:pPr algn="r" rtl="0" fontAlgn="b">
                        <a:buNone/>
                      </a:pPr>
                      <a:r>
                        <a:rPr lang="en-IN" sz="1100" b="0" i="0" u="none" strike="noStrike">
                          <a:solidFill>
                            <a:srgbClr val="000000"/>
                          </a:solidFill>
                          <a:effectLst/>
                          <a:latin typeface="Calibri" panose="020F0502020204030204" pitchFamily="34" charset="0"/>
                        </a:rPr>
                        <a:t>0.2709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680911799"/>
                  </a:ext>
                </a:extLst>
              </a:tr>
              <a:tr h="218925">
                <a:tc>
                  <a:txBody>
                    <a:bodyPr/>
                    <a:lstStyle/>
                    <a:p>
                      <a:pPr algn="l" rtl="0" fontAlgn="ctr">
                        <a:buNone/>
                      </a:pPr>
                      <a:r>
                        <a:rPr lang="en-US" sz="1100" b="0" i="0" u="none" strike="noStrike">
                          <a:solidFill>
                            <a:srgbClr val="000000"/>
                          </a:solidFill>
                          <a:effectLst/>
                          <a:latin typeface="Calibri" panose="020F0502020204030204" pitchFamily="34" charset="0"/>
                        </a:rPr>
                        <a:t>Model with top 12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buNone/>
                      </a:pPr>
                      <a:r>
                        <a:rPr lang="en-IN" sz="1100" b="0" i="0" u="none" strike="noStrike" err="1">
                          <a:solidFill>
                            <a:srgbClr val="000000"/>
                          </a:solidFill>
                          <a:effectLst/>
                          <a:latin typeface="Calibri" panose="020F0502020204030204" pitchFamily="34" charset="0"/>
                        </a:rPr>
                        <a:t>ln_province_bin</a:t>
                      </a:r>
                      <a:endParaRPr lang="en-IN" sz="11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rtl="0" fontAlgn="b">
                        <a:buNone/>
                      </a:pPr>
                      <a:r>
                        <a:rPr lang="en-IN" sz="1100" b="0" i="0" u="none" strike="noStrike">
                          <a:solidFill>
                            <a:srgbClr val="000000"/>
                          </a:solidFill>
                          <a:effectLst/>
                          <a:latin typeface="Calibri" panose="020F0502020204030204" pitchFamily="34" charset="0"/>
                        </a:rPr>
                        <a:t>0.3231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29BCF"/>
                    </a:solidFill>
                  </a:tcPr>
                </a:tc>
                <a:tc>
                  <a:txBody>
                    <a:bodyPr/>
                    <a:lstStyle/>
                    <a:p>
                      <a:pPr algn="r" rtl="0" fontAlgn="b">
                        <a:buNone/>
                      </a:pPr>
                      <a:r>
                        <a:rPr lang="en-IN" sz="1100" b="0" i="0" u="none" strike="noStrike">
                          <a:solidFill>
                            <a:srgbClr val="000000"/>
                          </a:solidFill>
                          <a:effectLst/>
                          <a:latin typeface="Calibri" panose="020F0502020204030204" pitchFamily="34" charset="0"/>
                        </a:rPr>
                        <a:t>0.2728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96CC"/>
                    </a:solidFill>
                  </a:tcPr>
                </a:tc>
                <a:tc>
                  <a:txBody>
                    <a:bodyPr/>
                    <a:lstStyle/>
                    <a:p>
                      <a:pPr algn="r" rtl="0" fontAlgn="b">
                        <a:buNone/>
                      </a:pPr>
                      <a:r>
                        <a:rPr lang="en-IN" sz="1100" b="0" i="0" u="none" strike="noStrike">
                          <a:solidFill>
                            <a:srgbClr val="000000"/>
                          </a:solidFill>
                          <a:effectLst/>
                          <a:latin typeface="Calibri" panose="020F0502020204030204" pitchFamily="34" charset="0"/>
                        </a:rPr>
                        <a:t>0.2610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r" rtl="0" fontAlgn="b">
                        <a:buNone/>
                      </a:pPr>
                      <a:r>
                        <a:rPr lang="en-IN" sz="1100" b="0" i="0" u="none" strike="noStrike">
                          <a:solidFill>
                            <a:srgbClr val="000000"/>
                          </a:solidFill>
                          <a:effectLst/>
                          <a:latin typeface="Calibri" panose="020F0502020204030204" pitchFamily="34" charset="0"/>
                        </a:rPr>
                        <a:t>0.2674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C2E2"/>
                    </a:solidFill>
                  </a:tcPr>
                </a:tc>
                <a:extLst>
                  <a:ext uri="{0D108BD9-81ED-4DB2-BD59-A6C34878D82A}">
                    <a16:rowId xmlns:a16="http://schemas.microsoft.com/office/drawing/2014/main" val="1191090688"/>
                  </a:ext>
                </a:extLst>
              </a:tr>
            </a:tbl>
          </a:graphicData>
        </a:graphic>
      </p:graphicFrame>
    </p:spTree>
    <p:extLst>
      <p:ext uri="{BB962C8B-B14F-4D97-AF65-F5344CB8AC3E}">
        <p14:creationId xmlns:p14="http://schemas.microsoft.com/office/powerpoint/2010/main" val="3428591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D0951-419C-78FE-CADE-8144941DB4C5}"/>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6BCA2033-E0D3-F1BC-7B53-1CBBCD99B39A}"/>
              </a:ext>
            </a:extLst>
          </p:cNvPr>
          <p:cNvSpPr txBox="1">
            <a:spLocks/>
          </p:cNvSpPr>
          <p:nvPr/>
        </p:nvSpPr>
        <p:spPr>
          <a:xfrm>
            <a:off x="574012" y="280577"/>
            <a:ext cx="11496821" cy="653691"/>
          </a:xfrm>
          <a:prstGeom prst="rect">
            <a:avLst/>
          </a:prstGeom>
        </p:spPr>
        <p:txBody>
          <a:bodyPr vert="horz" lIns="91440" tIns="45720" rIns="91440" bIns="45720" rtlCol="0" anchor="b">
            <a:normAutofit fontScale="97500"/>
          </a:bodyPr>
          <a:lstStyle>
            <a:defPPr>
              <a:defRPr lang="en-US"/>
            </a:defPPr>
            <a:lvl1pPr marL="0" algn="l" defTabSz="914400" rtl="0" eaLnBrk="1" latinLnBrk="0" hangingPunct="1">
              <a:lnSpc>
                <a:spcPct val="90000"/>
              </a:lnSpc>
              <a:spcBef>
                <a:spcPct val="0"/>
              </a:spcBef>
              <a:buNone/>
              <a:defRPr sz="3500" b="1" kern="1200">
                <a:solidFill>
                  <a:schemeClr val="accent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800"/>
              <a:t>SHAP Ranks are very consistent Across Training, Test and OOT Windows</a:t>
            </a:r>
            <a:endParaRPr lang="en-US" sz="1800">
              <a:solidFill>
                <a:schemeClr val="bg2">
                  <a:lumMod val="49000"/>
                </a:schemeClr>
              </a:solidFill>
            </a:endParaRPr>
          </a:p>
        </p:txBody>
      </p:sp>
      <p:sp>
        <p:nvSpPr>
          <p:cNvPr id="5" name="Slide Number Placeholder 1">
            <a:extLst>
              <a:ext uri="{FF2B5EF4-FFF2-40B4-BE49-F238E27FC236}">
                <a16:creationId xmlns:a16="http://schemas.microsoft.com/office/drawing/2014/main" id="{D450EA5B-AE67-62EF-C7B4-7AC74535B7F9}"/>
              </a:ext>
            </a:extLst>
          </p:cNvPr>
          <p:cNvSpPr txBox="1">
            <a:spLocks/>
          </p:cNvSpPr>
          <p:nvPr/>
        </p:nvSpPr>
        <p:spPr>
          <a:xfrm>
            <a:off x="150647" y="6578579"/>
            <a:ext cx="2670175" cy="23114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z="800" smtClean="0"/>
              <a:pPr/>
              <a:t>9</a:t>
            </a:fld>
            <a:endParaRPr lang="en-PH" sz="800"/>
          </a:p>
        </p:txBody>
      </p:sp>
      <p:graphicFrame>
        <p:nvGraphicFramePr>
          <p:cNvPr id="4" name="Table 3">
            <a:extLst>
              <a:ext uri="{FF2B5EF4-FFF2-40B4-BE49-F238E27FC236}">
                <a16:creationId xmlns:a16="http://schemas.microsoft.com/office/drawing/2014/main" id="{CA732F3E-0A20-6B5B-EEE2-544D6609FBA9}"/>
              </a:ext>
            </a:extLst>
          </p:cNvPr>
          <p:cNvGraphicFramePr>
            <a:graphicFrameLocks noGrp="1"/>
          </p:cNvGraphicFramePr>
          <p:nvPr>
            <p:extLst>
              <p:ext uri="{D42A27DB-BD31-4B8C-83A1-F6EECF244321}">
                <p14:modId xmlns:p14="http://schemas.microsoft.com/office/powerpoint/2010/main" val="4274472710"/>
              </p:ext>
            </p:extLst>
          </p:nvPr>
        </p:nvGraphicFramePr>
        <p:xfrm>
          <a:off x="1043795" y="1168499"/>
          <a:ext cx="9696091" cy="4899803"/>
        </p:xfrm>
        <a:graphic>
          <a:graphicData uri="http://schemas.openxmlformats.org/drawingml/2006/table">
            <a:tbl>
              <a:tblPr/>
              <a:tblGrid>
                <a:gridCol w="4177801">
                  <a:extLst>
                    <a:ext uri="{9D8B030D-6E8A-4147-A177-3AD203B41FA5}">
                      <a16:colId xmlns:a16="http://schemas.microsoft.com/office/drawing/2014/main" val="1938532615"/>
                    </a:ext>
                  </a:extLst>
                </a:gridCol>
                <a:gridCol w="1886829">
                  <a:extLst>
                    <a:ext uri="{9D8B030D-6E8A-4147-A177-3AD203B41FA5}">
                      <a16:colId xmlns:a16="http://schemas.microsoft.com/office/drawing/2014/main" val="3698406093"/>
                    </a:ext>
                  </a:extLst>
                </a:gridCol>
                <a:gridCol w="1838598">
                  <a:extLst>
                    <a:ext uri="{9D8B030D-6E8A-4147-A177-3AD203B41FA5}">
                      <a16:colId xmlns:a16="http://schemas.microsoft.com/office/drawing/2014/main" val="22419548"/>
                    </a:ext>
                  </a:extLst>
                </a:gridCol>
                <a:gridCol w="1792863">
                  <a:extLst>
                    <a:ext uri="{9D8B030D-6E8A-4147-A177-3AD203B41FA5}">
                      <a16:colId xmlns:a16="http://schemas.microsoft.com/office/drawing/2014/main" val="4196761393"/>
                    </a:ext>
                  </a:extLst>
                </a:gridCol>
              </a:tblGrid>
              <a:tr h="699971">
                <a:tc>
                  <a:txBody>
                    <a:bodyPr/>
                    <a:lstStyle/>
                    <a:p>
                      <a:pPr algn="ctr" fontAlgn="ctr">
                        <a:buNone/>
                      </a:pPr>
                      <a:r>
                        <a:rPr lang="en-IN" sz="1400" b="1" i="0" u="none" strike="noStrike">
                          <a:solidFill>
                            <a:srgbClr val="000000"/>
                          </a:solidFill>
                          <a:effectLst/>
                          <a:latin typeface="Aptos Narrow" panose="020B0004020202020204" pitchFamily="34" charset="0"/>
                        </a:rPr>
                        <a:t>feature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1" i="0" u="none" strike="noStrike">
                          <a:solidFill>
                            <a:srgbClr val="000000"/>
                          </a:solidFill>
                          <a:effectLst/>
                          <a:latin typeface="Aptos Narrow" panose="020B0004020202020204" pitchFamily="34" charset="0"/>
                        </a:rPr>
                        <a:t>Train Rank</a:t>
                      </a:r>
                      <a:br>
                        <a:rPr lang="en-IN" sz="1400" b="1" i="0" u="none" strike="noStrike">
                          <a:solidFill>
                            <a:srgbClr val="000000"/>
                          </a:solidFill>
                          <a:effectLst/>
                          <a:latin typeface="Aptos Narrow" panose="020B0004020202020204" pitchFamily="34" charset="0"/>
                        </a:rPr>
                      </a:br>
                      <a:r>
                        <a:rPr lang="en-IN" sz="1400" b="1" i="0" u="none" strike="noStrike">
                          <a:solidFill>
                            <a:srgbClr val="000000"/>
                          </a:solidFill>
                          <a:effectLst/>
                          <a:latin typeface="Aptos Narrow" panose="020B0004020202020204" pitchFamily="34" charset="0"/>
                        </a:rPr>
                        <a:t>(Oct'24 - Jan'25)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1" i="0" u="none" strike="noStrike">
                          <a:solidFill>
                            <a:srgbClr val="000000"/>
                          </a:solidFill>
                          <a:effectLst/>
                          <a:latin typeface="Aptos Narrow" panose="020B0004020202020204" pitchFamily="34" charset="0"/>
                        </a:rPr>
                        <a:t>Test Rank</a:t>
                      </a:r>
                      <a:br>
                        <a:rPr lang="en-IN" sz="1400" b="1" i="0" u="none" strike="noStrike">
                          <a:solidFill>
                            <a:srgbClr val="000000"/>
                          </a:solidFill>
                          <a:effectLst/>
                          <a:latin typeface="Aptos Narrow" panose="020B0004020202020204" pitchFamily="34" charset="0"/>
                        </a:rPr>
                      </a:br>
                      <a:r>
                        <a:rPr lang="en-IN" sz="1400" b="1" i="0" u="none" strike="noStrike">
                          <a:solidFill>
                            <a:srgbClr val="000000"/>
                          </a:solidFill>
                          <a:effectLst/>
                          <a:latin typeface="Aptos Narrow" panose="020B0004020202020204" pitchFamily="34" charset="0"/>
                        </a:rPr>
                        <a:t>(Feb'25)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1" i="0" u="none" strike="noStrike">
                          <a:solidFill>
                            <a:srgbClr val="000000"/>
                          </a:solidFill>
                          <a:effectLst/>
                          <a:latin typeface="Aptos Narrow" panose="020B0004020202020204" pitchFamily="34" charset="0"/>
                        </a:rPr>
                        <a:t>OOT Rank</a:t>
                      </a:r>
                      <a:br>
                        <a:rPr lang="en-IN" sz="1400" b="1" i="0" u="none" strike="noStrike">
                          <a:solidFill>
                            <a:srgbClr val="000000"/>
                          </a:solidFill>
                          <a:effectLst/>
                          <a:latin typeface="Aptos Narrow" panose="020B0004020202020204" pitchFamily="34" charset="0"/>
                        </a:rPr>
                      </a:br>
                      <a:r>
                        <a:rPr lang="en-IN" sz="1400" b="1" i="0" u="none" strike="noStrike">
                          <a:solidFill>
                            <a:srgbClr val="000000"/>
                          </a:solidFill>
                          <a:effectLst/>
                          <a:latin typeface="Aptos Narrow" panose="020B0004020202020204" pitchFamily="34" charset="0"/>
                        </a:rPr>
                        <a:t>(Mar'25)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41981029"/>
                  </a:ext>
                </a:extLst>
              </a:tr>
              <a:tr h="349986">
                <a:tc>
                  <a:txBody>
                    <a:bodyPr/>
                    <a:lstStyle/>
                    <a:p>
                      <a:pPr algn="l" fontAlgn="b">
                        <a:buNone/>
                      </a:pPr>
                      <a:r>
                        <a:rPr lang="en-IN" sz="1400" b="0" i="0" u="none" strike="noStrike" err="1">
                          <a:solidFill>
                            <a:srgbClr val="000000"/>
                          </a:solidFill>
                          <a:effectLst/>
                          <a:latin typeface="Aptos Narrow" panose="020B0004020202020204" pitchFamily="34" charset="0"/>
                        </a:rPr>
                        <a:t>ln_vas_opted_flag</a:t>
                      </a:r>
                      <a:endParaRPr lang="en-IN" sz="1400" b="0" i="0" u="none" strike="noStrike">
                        <a:solidFill>
                          <a:srgbClr val="000000"/>
                        </a:solidFill>
                        <a:effectLst/>
                        <a:latin typeface="Aptos Narrow" panose="020B000402020202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96528860"/>
                  </a:ext>
                </a:extLst>
              </a:tr>
              <a:tr h="349986">
                <a:tc>
                  <a:txBody>
                    <a:bodyPr/>
                    <a:lstStyle/>
                    <a:p>
                      <a:pPr algn="l" fontAlgn="b">
                        <a:buNone/>
                      </a:pPr>
                      <a:r>
                        <a:rPr lang="en-IN" sz="1400" b="0" i="0" u="none" strike="noStrike" err="1">
                          <a:solidFill>
                            <a:srgbClr val="000000"/>
                          </a:solidFill>
                          <a:effectLst/>
                          <a:latin typeface="Aptos Narrow" panose="020B0004020202020204" pitchFamily="34" charset="0"/>
                        </a:rPr>
                        <a:t>ln_self_dec_income</a:t>
                      </a:r>
                      <a:endParaRPr lang="en-IN" sz="1400" b="0" i="0" u="none" strike="noStrike">
                        <a:solidFill>
                          <a:srgbClr val="000000"/>
                        </a:solidFill>
                        <a:effectLst/>
                        <a:latin typeface="Aptos Narrow" panose="020B000402020202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1147774"/>
                  </a:ext>
                </a:extLst>
              </a:tr>
              <a:tr h="349986">
                <a:tc>
                  <a:txBody>
                    <a:bodyPr/>
                    <a:lstStyle/>
                    <a:p>
                      <a:pPr algn="l" fontAlgn="b">
                        <a:buNone/>
                      </a:pPr>
                      <a:r>
                        <a:rPr lang="en-IN" sz="1400" b="0" i="0" u="none" strike="noStrike">
                          <a:solidFill>
                            <a:srgbClr val="000000"/>
                          </a:solidFill>
                          <a:effectLst/>
                          <a:latin typeface="Aptos Narrow" panose="020B0004020202020204" pitchFamily="34" charset="0"/>
                        </a:rPr>
                        <a:t>ln_age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42873505"/>
                  </a:ext>
                </a:extLst>
              </a:tr>
              <a:tr h="349986">
                <a:tc>
                  <a:txBody>
                    <a:bodyPr/>
                    <a:lstStyle/>
                    <a:p>
                      <a:pPr algn="l" fontAlgn="b">
                        <a:buNone/>
                      </a:pPr>
                      <a:r>
                        <a:rPr lang="en-US" sz="1400" b="0" i="0" u="none" strike="noStrike">
                          <a:solidFill>
                            <a:srgbClr val="000000"/>
                          </a:solidFill>
                          <a:effectLst/>
                          <a:latin typeface="Aptos Narrow" panose="020B0004020202020204" pitchFamily="34" charset="0"/>
                        </a:rPr>
                        <a:t>ln_source_funds_new_bin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40213590"/>
                  </a:ext>
                </a:extLst>
              </a:tr>
              <a:tr h="349986">
                <a:tc>
                  <a:txBody>
                    <a:bodyPr/>
                    <a:lstStyle/>
                    <a:p>
                      <a:pPr algn="l" fontAlgn="b">
                        <a:buNone/>
                      </a:pPr>
                      <a:r>
                        <a:rPr lang="en-US" sz="1400" b="0" i="0" u="none" strike="noStrike">
                          <a:solidFill>
                            <a:srgbClr val="000000"/>
                          </a:solidFill>
                          <a:effectLst/>
                          <a:latin typeface="Aptos Narrow" panose="020B0004020202020204" pitchFamily="34" charset="0"/>
                        </a:rPr>
                        <a:t>ln_loan_level_user_type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1674621"/>
                  </a:ext>
                </a:extLst>
              </a:tr>
              <a:tr h="349986">
                <a:tc>
                  <a:txBody>
                    <a:bodyPr/>
                    <a:lstStyle/>
                    <a:p>
                      <a:pPr algn="l" fontAlgn="b">
                        <a:buNone/>
                      </a:pPr>
                      <a:r>
                        <a:rPr lang="en-US" sz="1400" b="0" i="0" u="none" strike="noStrike">
                          <a:solidFill>
                            <a:srgbClr val="000000"/>
                          </a:solidFill>
                          <a:effectLst/>
                          <a:latin typeface="Aptos Narrow" panose="020B0004020202020204" pitchFamily="34" charset="0"/>
                        </a:rPr>
                        <a:t>ln_industry_new_cat_bin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90767827"/>
                  </a:ext>
                </a:extLst>
              </a:tr>
              <a:tr h="349986">
                <a:tc>
                  <a:txBody>
                    <a:bodyPr/>
                    <a:lstStyle/>
                    <a:p>
                      <a:pPr algn="l" fontAlgn="b">
                        <a:buNone/>
                      </a:pPr>
                      <a:r>
                        <a:rPr lang="en-IN" sz="1400" b="0" i="0" u="none" strike="noStrike">
                          <a:solidFill>
                            <a:srgbClr val="000000"/>
                          </a:solidFill>
                          <a:effectLst/>
                          <a:latin typeface="Aptos Narrow" panose="020B0004020202020204" pitchFamily="34" charset="0"/>
                        </a:rPr>
                        <a:t>ln_marital_status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70362031"/>
                  </a:ext>
                </a:extLst>
              </a:tr>
              <a:tr h="349986">
                <a:tc>
                  <a:txBody>
                    <a:bodyPr/>
                    <a:lstStyle/>
                    <a:p>
                      <a:pPr algn="l" fontAlgn="b">
                        <a:buNone/>
                      </a:pPr>
                      <a:r>
                        <a:rPr lang="en-IN" sz="1400" b="0" i="0" u="none" strike="noStrike">
                          <a:solidFill>
                            <a:srgbClr val="000000"/>
                          </a:solidFill>
                          <a:effectLst/>
                          <a:latin typeface="Aptos Narrow" panose="020B0004020202020204" pitchFamily="34" charset="0"/>
                        </a:rPr>
                        <a:t>ln_doc_type_rolled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61575329"/>
                  </a:ext>
                </a:extLst>
              </a:tr>
              <a:tr h="349986">
                <a:tc>
                  <a:txBody>
                    <a:bodyPr/>
                    <a:lstStyle/>
                    <a:p>
                      <a:pPr algn="l" fontAlgn="b">
                        <a:buNone/>
                      </a:pPr>
                      <a:r>
                        <a:rPr lang="en-IN" sz="1400" b="0" i="0" u="none" strike="noStrike">
                          <a:solidFill>
                            <a:srgbClr val="000000"/>
                          </a:solidFill>
                          <a:effectLst/>
                          <a:latin typeface="Aptos Narrow" panose="020B0004020202020204" pitchFamily="34" charset="0"/>
                        </a:rPr>
                        <a:t>ln_education_level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42557148"/>
                  </a:ext>
                </a:extLst>
              </a:tr>
              <a:tr h="349986">
                <a:tc>
                  <a:txBody>
                    <a:bodyPr/>
                    <a:lstStyle/>
                    <a:p>
                      <a:pPr algn="l" fontAlgn="b">
                        <a:buNone/>
                      </a:pPr>
                      <a:r>
                        <a:rPr lang="en-IN" sz="1400" b="0" i="0" u="none" strike="noStrike">
                          <a:solidFill>
                            <a:srgbClr val="000000"/>
                          </a:solidFill>
                          <a:effectLst/>
                          <a:latin typeface="Aptos Narrow" panose="020B0004020202020204" pitchFamily="34" charset="0"/>
                        </a:rPr>
                        <a:t>ln_ref2_type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9155817"/>
                  </a:ext>
                </a:extLst>
              </a:tr>
              <a:tr h="349986">
                <a:tc>
                  <a:txBody>
                    <a:bodyPr/>
                    <a:lstStyle/>
                    <a:p>
                      <a:pPr algn="l" fontAlgn="b">
                        <a:buNone/>
                      </a:pPr>
                      <a:r>
                        <a:rPr lang="en-IN" sz="1400" b="0" i="0" u="none" strike="noStrike">
                          <a:solidFill>
                            <a:srgbClr val="000000"/>
                          </a:solidFill>
                          <a:effectLst/>
                          <a:latin typeface="Aptos Narrow" panose="020B0004020202020204" pitchFamily="34" charset="0"/>
                        </a:rPr>
                        <a:t>ln_email_primary_domain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7030083"/>
                  </a:ext>
                </a:extLst>
              </a:tr>
              <a:tr h="349986">
                <a:tc>
                  <a:txBody>
                    <a:bodyPr/>
                    <a:lstStyle/>
                    <a:p>
                      <a:pPr algn="l" fontAlgn="b">
                        <a:buNone/>
                      </a:pPr>
                      <a:r>
                        <a:rPr lang="en-IN" sz="1400" b="0" i="0" u="none" strike="noStrike">
                          <a:solidFill>
                            <a:srgbClr val="000000"/>
                          </a:solidFill>
                          <a:effectLst/>
                          <a:latin typeface="Aptos Narrow" panose="020B0004020202020204" pitchFamily="34" charset="0"/>
                        </a:rPr>
                        <a:t>ln_province_bin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IN" sz="1400" b="0" i="0" u="none" strike="noStrike">
                          <a:solidFill>
                            <a:srgbClr val="000000"/>
                          </a:solidFill>
                          <a:effectLst/>
                          <a:latin typeface="Aptos Narrow" panose="020B0004020202020204" pitchFamily="34" charset="0"/>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7954596"/>
                  </a:ext>
                </a:extLst>
              </a:tr>
            </a:tbl>
          </a:graphicData>
        </a:graphic>
      </p:graphicFrame>
    </p:spTree>
    <p:extLst>
      <p:ext uri="{BB962C8B-B14F-4D97-AF65-F5344CB8AC3E}">
        <p14:creationId xmlns:p14="http://schemas.microsoft.com/office/powerpoint/2010/main" val="2725626930"/>
      </p:ext>
    </p:extLst>
  </p:cSld>
  <p:clrMapOvr>
    <a:masterClrMapping/>
  </p:clrMapOvr>
</p:sld>
</file>

<file path=ppt/theme/theme1.xml><?xml version="1.0" encoding="utf-8"?>
<a:theme xmlns:a="http://schemas.openxmlformats.org/drawingml/2006/main" name="1_Office Theme">
  <a:themeElements>
    <a:clrScheme name="Tonik">
      <a:dk1>
        <a:sysClr val="windowText" lastClr="000000"/>
      </a:dk1>
      <a:lt1>
        <a:sysClr val="window" lastClr="FFFFFF"/>
      </a:lt1>
      <a:dk2>
        <a:srgbClr val="44546A"/>
      </a:dk2>
      <a:lt2>
        <a:srgbClr val="E7E6E6"/>
      </a:lt2>
      <a:accent1>
        <a:srgbClr val="785AFF"/>
      </a:accent1>
      <a:accent2>
        <a:srgbClr val="F7F2A4"/>
      </a:accent2>
      <a:accent3>
        <a:srgbClr val="FFCCD6"/>
      </a:accent3>
      <a:accent4>
        <a:srgbClr val="C9ECFF"/>
      </a:accent4>
      <a:accent5>
        <a:srgbClr val="C7F3C6"/>
      </a:accent5>
      <a:accent6>
        <a:srgbClr val="D3C9FF"/>
      </a:accent6>
      <a:hlink>
        <a:srgbClr val="785AFF"/>
      </a:hlink>
      <a:folHlink>
        <a:srgbClr val="785AFF"/>
      </a:folHlink>
    </a:clrScheme>
    <a:fontScheme name="Tonik">
      <a:majorFont>
        <a:latin typeface="Univers LT"/>
        <a:ea typeface=""/>
        <a:cs typeface=""/>
      </a:majorFont>
      <a:minorFont>
        <a:latin typeface="Univers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DB PRESENTATION Tenod Portfolio" id="{19DCB347-E421-4AE0-8790-A5E8FE2205FF}" vid="{8CDB839D-8AEE-47C5-B92E-E375D2778C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AD7889757FC44E93109D08D7AA6A62" ma:contentTypeVersion="13" ma:contentTypeDescription="Create a new document." ma:contentTypeScope="" ma:versionID="deb71a09d728c2faba7631bc6d0be1d3">
  <xsd:schema xmlns:xsd="http://www.w3.org/2001/XMLSchema" xmlns:xs="http://www.w3.org/2001/XMLSchema" xmlns:p="http://schemas.microsoft.com/office/2006/metadata/properties" xmlns:ns1="http://schemas.microsoft.com/sharepoint/v3" xmlns:ns3="5f4996b1-2601-4576-adaf-c7aabee466f2" targetNamespace="http://schemas.microsoft.com/office/2006/metadata/properties" ma:root="true" ma:fieldsID="841e5d354e1a072eca560d4c0bde8673" ns1:_="" ns3:_="">
    <xsd:import namespace="http://schemas.microsoft.com/sharepoint/v3"/>
    <xsd:import namespace="5f4996b1-2601-4576-adaf-c7aabee466f2"/>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1:_ip_UnifiedCompliancePolicyProperties" minOccurs="0"/>
                <xsd:element ref="ns1:_ip_UnifiedCompliancePolicyUIAction" minOccurs="0"/>
                <xsd:element ref="ns3:MediaServiceSystem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4996b1-2601-4576-adaf-c7aabee466f2"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activity xmlns="5f4996b1-2601-4576-adaf-c7aabee466f2"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C204285D-EC20-4417-94C9-1222F562DD4A}">
  <ds:schemaRefs>
    <ds:schemaRef ds:uri="http://schemas.microsoft.com/sharepoint/v3/contenttype/forms"/>
  </ds:schemaRefs>
</ds:datastoreItem>
</file>

<file path=customXml/itemProps2.xml><?xml version="1.0" encoding="utf-8"?>
<ds:datastoreItem xmlns:ds="http://schemas.openxmlformats.org/officeDocument/2006/customXml" ds:itemID="{5DD5CCCC-70C9-43EF-8532-56D0A1A9D52E}">
  <ds:schemaRefs>
    <ds:schemaRef ds:uri="5f4996b1-2601-4576-adaf-c7aabee466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010A9FB-F30F-41F7-B318-D44A7A8AB8DB}">
  <ds:schemaRefs>
    <ds:schemaRef ds:uri="5f4996b1-2601-4576-adaf-c7aabee466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10553</Words>
  <Application>Microsoft Office PowerPoint</Application>
  <PresentationFormat>Widescreen</PresentationFormat>
  <Paragraphs>2852</Paragraphs>
  <Slides>70</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Aptos Narrow</vt:lpstr>
      <vt:lpstr>Arial</vt:lpstr>
      <vt:lpstr>Calibri</vt:lpstr>
      <vt:lpstr>Consolas</vt:lpstr>
      <vt:lpstr>Univers</vt:lpstr>
      <vt:lpstr>Univers LT</vt:lpstr>
      <vt:lpstr>Univers LT (body)</vt:lpstr>
      <vt:lpstr>Univers LT (Headings)</vt:lpstr>
      <vt:lpstr>Wingdings</vt:lpstr>
      <vt:lpstr>1_Office Theme</vt:lpstr>
      <vt:lpstr>Cash Beta Demo Model</vt:lpstr>
      <vt:lpstr>Architecture Overview of TDB’s Risk Scorecards</vt:lpstr>
      <vt:lpstr>Cash Beta Demo Model: only Quick and Flex loans were considered</vt:lpstr>
      <vt:lpstr>PowerPoint Presentation</vt:lpstr>
      <vt:lpstr>PowerPoint Presentation</vt:lpstr>
      <vt:lpstr>SHAP ( 12 feat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Feature Evaluation Plots (12 features)</vt:lpstr>
      <vt:lpstr>Rank# 1: ln_vas_opted_flag ( 1 / 5 )  - Feature Performance in Train vs Test  &lt;Disbursed&gt; </vt:lpstr>
      <vt:lpstr>Rank# 1: ln_vas_opted_flag ( 2 / 5 )  - Feature Statistics Analysis  &lt;Disbursed&gt;</vt:lpstr>
      <vt:lpstr>Rank# 1: ln_vas_opted_flag ( 3 / 5 )  - MoM Feature Distribution  &lt;Applied&gt;</vt:lpstr>
      <vt:lpstr>Rank# 1: ln_vas_opted_flag ( 4 / 5 )  - MoM Feature Distribution  &lt;Applied&gt; &lt;User Type wise&gt;</vt:lpstr>
      <vt:lpstr>Rank# 1: ln_vas_opted_flag ( 5 / 5 )  - Feature CSI Analysis  &lt;Applied&gt;</vt:lpstr>
      <vt:lpstr>Rank# 2: ln_self_dec_income ( 1 / 6 ) - Feature Performance in Train vs Test  &lt;Disbursed&gt;</vt:lpstr>
      <vt:lpstr>PowerPoint Presentation</vt:lpstr>
      <vt:lpstr>PowerPoint Presentation</vt:lpstr>
      <vt:lpstr>Rank# 2: ln_self_dec_income ( 4 / 6 )  - MoM Mean Distribution &lt;Applied&gt;</vt:lpstr>
      <vt:lpstr>Rank# 2: ln_self_dec_income ( 5 / 6 )  - MoM Mean Distribution &lt;Applied&gt; &lt;User Type wise&gt;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Engine</dc:title>
  <dc:creator>Marek Matas</dc:creator>
  <cp:lastModifiedBy>Bhuvanesh</cp:lastModifiedBy>
  <cp:revision>1</cp:revision>
  <dcterms:created xsi:type="dcterms:W3CDTF">2023-11-14T06:47:28Z</dcterms:created>
  <dcterms:modified xsi:type="dcterms:W3CDTF">2025-09-05T05:33:26Z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0x0101005BAD7889757FC44E93109D08D7AA6A62</vt:lpwstr>
  </property>
</Properties>
</file>